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4344" r:id="rId2"/>
  </p:sldMasterIdLst>
  <p:notesMasterIdLst>
    <p:notesMasterId r:id="rId21"/>
  </p:notesMasterIdLst>
  <p:handoutMasterIdLst>
    <p:handoutMasterId r:id="rId22"/>
  </p:handoutMasterIdLst>
  <p:sldIdLst>
    <p:sldId id="261" r:id="rId3"/>
    <p:sldId id="292" r:id="rId4"/>
    <p:sldId id="294" r:id="rId5"/>
    <p:sldId id="296" r:id="rId6"/>
    <p:sldId id="297" r:id="rId7"/>
    <p:sldId id="298" r:id="rId8"/>
    <p:sldId id="299" r:id="rId9"/>
    <p:sldId id="300" r:id="rId10"/>
    <p:sldId id="301" r:id="rId11"/>
    <p:sldId id="306" r:id="rId12"/>
    <p:sldId id="307" r:id="rId13"/>
    <p:sldId id="288" r:id="rId14"/>
    <p:sldId id="289" r:id="rId15"/>
    <p:sldId id="290" r:id="rId16"/>
    <p:sldId id="305" r:id="rId17"/>
    <p:sldId id="311" r:id="rId18"/>
    <p:sldId id="312" r:id="rId19"/>
    <p:sldId id="304" r:id="rId20"/>
  </p:sldIdLst>
  <p:sldSz cx="9144000" cy="6858000" type="screen4x3"/>
  <p:notesSz cx="6858000" cy="9144000"/>
  <p:custDataLst>
    <p:tags r:id="rId24"/>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005582"/>
    <a:srgbClr val="DECC73"/>
    <a:srgbClr val="4A8319"/>
    <a:srgbClr val="0066A1"/>
    <a:srgbClr val="541868"/>
    <a:srgbClr val="0081C6"/>
    <a:srgbClr val="D5EAAC"/>
    <a:srgbClr val="810031"/>
    <a:srgbClr val="81004F"/>
    <a:srgbClr val="CC7E2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22684" autoAdjust="0"/>
    <p:restoredTop sz="91419" autoAdjust="0"/>
  </p:normalViewPr>
  <p:slideViewPr>
    <p:cSldViewPr snapToGrid="0">
      <p:cViewPr>
        <p:scale>
          <a:sx n="100" d="100"/>
          <a:sy n="100" d="100"/>
        </p:scale>
        <p:origin x="-6912" y="-3056"/>
      </p:cViewPr>
      <p:guideLst>
        <p:guide orient="horz" pos="210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tags" Target="tags/tag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ea typeface="ＭＳ Ｐゴシック" pitchFamily="-112" charset="-128"/>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3098410C-3994-7848-AD87-1345C0B289CD}" type="datetime1">
              <a:rPr lang="en-US"/>
              <a:pPr/>
              <a:t>1/23/13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ea typeface="ＭＳ Ｐゴシック" pitchFamily="-112" charset="-128"/>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0380355-99DB-C14A-B605-BB511CAA4E9A}" type="slidenum">
              <a:rPr lang="en-US"/>
              <a:pPr/>
              <a:t>‹#›</a:t>
            </a:fld>
            <a:endParaRPr lang="en-US" dirty="0"/>
          </a:p>
        </p:txBody>
      </p:sp>
    </p:spTree>
    <p:extLst>
      <p:ext uri="{BB962C8B-B14F-4D97-AF65-F5344CB8AC3E}">
        <p14:creationId xmlns:p14="http://schemas.microsoft.com/office/powerpoint/2010/main" val="27472524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ea typeface="ＭＳ Ｐゴシック" pitchFamily="-112" charset="-128"/>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5292BE84-67AA-4741-883B-21FBB3EF83D9}" type="datetime1">
              <a:rPr lang="en-US"/>
              <a:pPr/>
              <a:t>1/23/13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ea typeface="ＭＳ Ｐゴシック" pitchFamily="-112" charset="-128"/>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7078060-C0C2-3C44-A996-A817E495B2CB}" type="slidenum">
              <a:rPr lang="en-US"/>
              <a:pPr/>
              <a:t>‹#›</a:t>
            </a:fld>
            <a:endParaRPr lang="en-US" dirty="0"/>
          </a:p>
        </p:txBody>
      </p:sp>
    </p:spTree>
    <p:extLst>
      <p:ext uri="{BB962C8B-B14F-4D97-AF65-F5344CB8AC3E}">
        <p14:creationId xmlns:p14="http://schemas.microsoft.com/office/powerpoint/2010/main" val="265067800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ＭＳ Ｐゴシック" pitchFamily="-112"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hyperlink" Target="http://www.ieee.org/journalcitations.html"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latin typeface="Calibri" charset="0"/>
              <a:ea typeface="ＭＳ Ｐゴシック" charset="0"/>
              <a:cs typeface="ＭＳ Ｐゴシック" charset="0"/>
            </a:endParaRP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4A25D83-5383-034D-83E2-14F1136A0A6D}" type="slidenum">
              <a:rPr lang="en-US" sz="1200"/>
              <a:pPr/>
              <a:t>1</a:t>
            </a:fld>
            <a:endParaRPr lang="en-US"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charset="0"/>
                <a:ea typeface="ＭＳ Ｐゴシック" charset="0"/>
                <a:cs typeface="ＭＳ Ｐゴシック" charset="0"/>
              </a:rPr>
              <a:t>The next two sections are: Authors &amp; Institutions, Reviewers &amp; Editors</a:t>
            </a:r>
          </a:p>
          <a:p>
            <a:endParaRPr lang="en-US" dirty="0" smtClean="0">
              <a:latin typeface="Times New Roman"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77078060-C0C2-3C44-A996-A817E495B2CB}" type="slidenum">
              <a:rPr lang="en-US" smtClean="0"/>
              <a:pPr/>
              <a:t>10</a:t>
            </a:fld>
            <a:endParaRPr lang="en-US" dirty="0"/>
          </a:p>
        </p:txBody>
      </p:sp>
    </p:spTree>
    <p:extLst>
      <p:ext uri="{BB962C8B-B14F-4D97-AF65-F5344CB8AC3E}">
        <p14:creationId xmlns:p14="http://schemas.microsoft.com/office/powerpoint/2010/main" val="2599641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charset="0"/>
                <a:ea typeface="ＭＳ Ｐゴシック" charset="0"/>
                <a:cs typeface="ＭＳ Ｐゴシック" charset="0"/>
              </a:rPr>
              <a:t>Steps 5 and 6 lead you through Details &amp; Comments, and File Upload.</a:t>
            </a:r>
          </a:p>
          <a:p>
            <a:endParaRPr lang="en-US" dirty="0" smtClean="0">
              <a:latin typeface="Times New Roman" charset="0"/>
              <a:ea typeface="ＭＳ Ｐゴシック" charset="0"/>
              <a:cs typeface="ＭＳ Ｐゴシック" charset="0"/>
            </a:endParaRPr>
          </a:p>
          <a:p>
            <a:endParaRPr lang="en-US" dirty="0" smtClean="0">
              <a:latin typeface="Times New Roman" charset="0"/>
              <a:ea typeface="ＭＳ Ｐゴシック" charset="0"/>
              <a:cs typeface="ＭＳ Ｐゴシック" charset="0"/>
            </a:endParaRPr>
          </a:p>
          <a:p>
            <a:endParaRPr lang="en-US" dirty="0" smtClean="0">
              <a:latin typeface="Times New Roman" charset="0"/>
              <a:ea typeface="ＭＳ Ｐゴシック" charset="0"/>
              <a:cs typeface="ＭＳ Ｐゴシック" charset="0"/>
            </a:endParaRPr>
          </a:p>
          <a:p>
            <a:r>
              <a:rPr lang="en-US" dirty="0" smtClean="0">
                <a:latin typeface="Times New Roman" charset="0"/>
                <a:ea typeface="ＭＳ Ｐゴシック" charset="0"/>
                <a:cs typeface="ＭＳ Ｐゴシック" charset="0"/>
              </a:rPr>
              <a:t>.</a:t>
            </a:r>
          </a:p>
          <a:p>
            <a:endParaRPr lang="en-US" dirty="0"/>
          </a:p>
        </p:txBody>
      </p:sp>
      <p:sp>
        <p:nvSpPr>
          <p:cNvPr id="4" name="Slide Number Placeholder 3"/>
          <p:cNvSpPr>
            <a:spLocks noGrp="1"/>
          </p:cNvSpPr>
          <p:nvPr>
            <p:ph type="sldNum" sz="quarter" idx="10"/>
          </p:nvPr>
        </p:nvSpPr>
        <p:spPr/>
        <p:txBody>
          <a:bodyPr/>
          <a:lstStyle/>
          <a:p>
            <a:fld id="{77078060-C0C2-3C44-A996-A817E495B2CB}" type="slidenum">
              <a:rPr lang="en-US" smtClean="0"/>
              <a:pPr/>
              <a:t>11</a:t>
            </a:fld>
            <a:endParaRPr lang="en-US" dirty="0"/>
          </a:p>
        </p:txBody>
      </p:sp>
    </p:spTree>
    <p:extLst>
      <p:ext uri="{BB962C8B-B14F-4D97-AF65-F5344CB8AC3E}">
        <p14:creationId xmlns:p14="http://schemas.microsoft.com/office/powerpoint/2010/main" val="1262583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charset="0"/>
                <a:ea typeface="ＭＳ Ｐゴシック" charset="0"/>
                <a:cs typeface="ＭＳ Ｐゴシック" charset="0"/>
              </a:rPr>
              <a:t>The final step is to Review &amp; Submit. </a:t>
            </a:r>
          </a:p>
          <a:p>
            <a:r>
              <a:rPr lang="en-US" dirty="0">
                <a:latin typeface="Times New Roman" charset="0"/>
                <a:ea typeface="ＭＳ Ｐゴシック" charset="0"/>
                <a:cs typeface="ＭＳ Ｐゴシック" charset="0"/>
              </a:rPr>
              <a:t>You will be alerted to any missing items before you submit your article.</a:t>
            </a:r>
          </a:p>
          <a:p>
            <a:r>
              <a:rPr lang="en-US" dirty="0">
                <a:latin typeface="Times New Roman" charset="0"/>
                <a:ea typeface="ＭＳ Ｐゴシック" charset="0"/>
                <a:cs typeface="ＭＳ Ｐゴシック" charset="0"/>
              </a:rPr>
              <a:t>Clicking </a:t>
            </a:r>
            <a:r>
              <a:rPr lang="en-US" dirty="0" smtClean="0">
                <a:latin typeface="Times New Roman" charset="0"/>
                <a:ea typeface="ＭＳ Ｐゴシック" charset="0"/>
                <a:cs typeface="ＭＳ Ｐゴシック" charset="0"/>
              </a:rPr>
              <a:t>submit </a:t>
            </a:r>
            <a:r>
              <a:rPr lang="en-US" dirty="0">
                <a:latin typeface="Times New Roman" charset="0"/>
                <a:ea typeface="ＭＳ Ｐゴシック" charset="0"/>
                <a:cs typeface="ＭＳ Ｐゴシック" charset="0"/>
              </a:rPr>
              <a:t>finalizes the process.</a:t>
            </a:r>
          </a:p>
          <a:p>
            <a:endParaRPr lang="en-US" dirty="0">
              <a:latin typeface="Times New Roman" charset="0"/>
              <a:ea typeface="ＭＳ Ｐゴシック" charset="0"/>
              <a:cs typeface="ＭＳ Ｐゴシック" charset="0"/>
            </a:endParaRPr>
          </a:p>
        </p:txBody>
      </p:sp>
      <p:sp>
        <p:nvSpPr>
          <p:cNvPr id="3994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AE4EBC3B-C3DA-E443-9F65-6108E95AE9A1}" type="slidenum">
              <a:rPr lang="en-US" sz="1200"/>
              <a:pPr algn="r"/>
              <a:t>12</a:t>
            </a:fld>
            <a:endParaRPr lang="en-US" sz="12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charset="0"/>
                <a:ea typeface="ＭＳ Ｐゴシック" charset="0"/>
                <a:cs typeface="ＭＳ Ｐゴシック" charset="0"/>
              </a:rPr>
              <a:t>You can check the status of any manuscript you have in review via the dashboard.</a:t>
            </a:r>
          </a:p>
          <a:p>
            <a:endParaRPr lang="en-US" dirty="0">
              <a:latin typeface="Times New Roman" charset="0"/>
              <a:ea typeface="ＭＳ Ｐゴシック" charset="0"/>
              <a:cs typeface="ＭＳ Ｐゴシック" charset="0"/>
            </a:endParaRPr>
          </a:p>
          <a:p>
            <a:endParaRPr lang="en-US" dirty="0">
              <a:latin typeface="Times New Roman" charset="0"/>
              <a:ea typeface="ＭＳ Ｐゴシック" charset="0"/>
              <a:cs typeface="ＭＳ Ｐゴシック" charset="0"/>
            </a:endParaRPr>
          </a:p>
        </p:txBody>
      </p:sp>
      <p:sp>
        <p:nvSpPr>
          <p:cNvPr id="4096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4458F563-1E65-D942-8D43-80253A5E7A39}" type="slidenum">
              <a:rPr lang="en-US" sz="1200"/>
              <a:pPr algn="r"/>
              <a:t>13</a:t>
            </a:fld>
            <a:endParaRPr lang="en-US" sz="12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charset="0"/>
                <a:ea typeface="ＭＳ Ｐゴシック" charset="0"/>
                <a:cs typeface="ＭＳ Ｐゴシック" charset="0"/>
              </a:rPr>
              <a:t>Once an article is submitted, the review process begins. The IEEE peer review process is designed to ensure the high quality of every article submitted to and published by IEEE.</a:t>
            </a:r>
          </a:p>
          <a:p>
            <a:endParaRPr lang="en-US" dirty="0">
              <a:latin typeface="Times New Roman" charset="0"/>
              <a:ea typeface="ＭＳ Ｐゴシック" charset="0"/>
              <a:cs typeface="ＭＳ Ｐゴシック" charset="0"/>
            </a:endParaRPr>
          </a:p>
          <a:p>
            <a:r>
              <a:rPr lang="en-US" dirty="0">
                <a:latin typeface="Times New Roman" charset="0"/>
                <a:ea typeface="ＭＳ Ｐゴシック" charset="0"/>
                <a:cs typeface="ＭＳ Ｐゴシック" charset="0"/>
              </a:rPr>
              <a:t>The Paper is received, </a:t>
            </a:r>
          </a:p>
          <a:p>
            <a:r>
              <a:rPr lang="en-US" dirty="0">
                <a:latin typeface="Times New Roman" charset="0"/>
                <a:ea typeface="ＭＳ Ｐゴシック" charset="0"/>
                <a:cs typeface="ＭＳ Ｐゴシック" charset="0"/>
              </a:rPr>
              <a:t>Sent to Editor-in-Chief,</a:t>
            </a:r>
          </a:p>
          <a:p>
            <a:r>
              <a:rPr lang="en-US" dirty="0">
                <a:latin typeface="Times New Roman" charset="0"/>
                <a:ea typeface="ＭＳ Ｐゴシック" charset="0"/>
                <a:cs typeface="ＭＳ Ｐゴシック" charset="0"/>
              </a:rPr>
              <a:t>Assigned to </a:t>
            </a:r>
            <a:r>
              <a:rPr lang="en-US" dirty="0" smtClean="0">
                <a:latin typeface="Times New Roman" charset="0"/>
                <a:ea typeface="ＭＳ Ｐゴシック" charset="0"/>
                <a:cs typeface="ＭＳ Ｐゴシック" charset="0"/>
              </a:rPr>
              <a:t>Associate </a:t>
            </a:r>
            <a:r>
              <a:rPr lang="en-US" dirty="0">
                <a:latin typeface="Times New Roman" charset="0"/>
                <a:ea typeface="ＭＳ Ｐゴシック" charset="0"/>
                <a:cs typeface="ＭＳ Ｐゴシック" charset="0"/>
              </a:rPr>
              <a:t>Editor,</a:t>
            </a:r>
          </a:p>
          <a:p>
            <a:r>
              <a:rPr lang="en-US" dirty="0" smtClean="0">
                <a:latin typeface="Times New Roman" charset="0"/>
                <a:ea typeface="ＭＳ Ｐゴシック" charset="0"/>
                <a:cs typeface="ＭＳ Ｐゴシック" charset="0"/>
              </a:rPr>
              <a:t>Reviewers </a:t>
            </a:r>
            <a:r>
              <a:rPr lang="en-US" dirty="0">
                <a:latin typeface="Times New Roman" charset="0"/>
                <a:ea typeface="ＭＳ Ｐゴシック" charset="0"/>
                <a:cs typeface="ＭＳ Ｐゴシック" charset="0"/>
              </a:rPr>
              <a:t>are contacted,</a:t>
            </a:r>
          </a:p>
          <a:p>
            <a:r>
              <a:rPr lang="en-US" dirty="0" smtClean="0">
                <a:latin typeface="Times New Roman" charset="0"/>
                <a:ea typeface="ＭＳ Ｐゴシック" charset="0"/>
                <a:cs typeface="ＭＳ Ｐゴシック" charset="0"/>
              </a:rPr>
              <a:t>Reviewers </a:t>
            </a:r>
            <a:r>
              <a:rPr lang="en-US" dirty="0">
                <a:latin typeface="Times New Roman" charset="0"/>
                <a:ea typeface="ＭＳ Ｐゴシック" charset="0"/>
                <a:cs typeface="ＭＳ Ｐゴシック" charset="0"/>
              </a:rPr>
              <a:t>accept the task, </a:t>
            </a:r>
          </a:p>
          <a:p>
            <a:r>
              <a:rPr lang="en-US" dirty="0">
                <a:latin typeface="Times New Roman" charset="0"/>
                <a:ea typeface="ＭＳ Ｐゴシック" charset="0"/>
                <a:cs typeface="ＭＳ Ｐゴシック" charset="0"/>
              </a:rPr>
              <a:t>When the required number of reviews </a:t>
            </a:r>
            <a:r>
              <a:rPr lang="en-US" dirty="0" smtClean="0">
                <a:latin typeface="Times New Roman" charset="0"/>
                <a:ea typeface="ＭＳ Ｐゴシック" charset="0"/>
                <a:cs typeface="ＭＳ Ｐゴシック" charset="0"/>
              </a:rPr>
              <a:t>are </a:t>
            </a:r>
            <a:r>
              <a:rPr lang="en-US" dirty="0">
                <a:latin typeface="Times New Roman" charset="0"/>
                <a:ea typeface="ＭＳ Ｐゴシック" charset="0"/>
                <a:cs typeface="ＭＳ Ｐゴシック" charset="0"/>
              </a:rPr>
              <a:t>received, the </a:t>
            </a:r>
            <a:r>
              <a:rPr lang="en-US" dirty="0" smtClean="0">
                <a:latin typeface="Times New Roman" charset="0"/>
                <a:ea typeface="ＭＳ Ｐゴシック" charset="0"/>
                <a:cs typeface="ＭＳ Ｐゴシック" charset="0"/>
              </a:rPr>
              <a:t>Associate </a:t>
            </a:r>
            <a:r>
              <a:rPr lang="en-US" dirty="0">
                <a:latin typeface="Times New Roman" charset="0"/>
                <a:ea typeface="ＭＳ Ｐゴシック" charset="0"/>
                <a:cs typeface="ＭＳ Ｐゴシック" charset="0"/>
              </a:rPr>
              <a:t>Editor makes a recommendation to the Editor-in-Chief,</a:t>
            </a:r>
          </a:p>
          <a:p>
            <a:r>
              <a:rPr lang="en-US" dirty="0">
                <a:latin typeface="Times New Roman" charset="0"/>
                <a:ea typeface="ＭＳ Ｐゴシック" charset="0"/>
                <a:cs typeface="ＭＳ Ｐゴシック" charset="0"/>
              </a:rPr>
              <a:t>Editor-in-Chief makes final decision.</a:t>
            </a:r>
          </a:p>
          <a:p>
            <a:endParaRPr lang="en-US" dirty="0">
              <a:latin typeface="Times New Roman" charset="0"/>
              <a:ea typeface="ＭＳ Ｐゴシック" charset="0"/>
              <a:cs typeface="ＭＳ Ｐゴシック" charset="0"/>
            </a:endParaRPr>
          </a:p>
          <a:p>
            <a:r>
              <a:rPr lang="en-US" dirty="0" smtClean="0">
                <a:latin typeface="Times New Roman" charset="0"/>
                <a:ea typeface="ＭＳ Ｐゴシック" charset="0"/>
                <a:cs typeface="ＭＳ Ｐゴシック" charset="0"/>
              </a:rPr>
              <a:t>The steps in this </a:t>
            </a:r>
            <a:r>
              <a:rPr lang="en-US" dirty="0">
                <a:latin typeface="Times New Roman" charset="0"/>
                <a:ea typeface="ＭＳ Ｐゴシック" charset="0"/>
                <a:cs typeface="ＭＳ Ｐゴシック" charset="0"/>
              </a:rPr>
              <a:t>review </a:t>
            </a:r>
            <a:r>
              <a:rPr lang="en-US" dirty="0" smtClean="0">
                <a:latin typeface="Times New Roman" charset="0"/>
                <a:ea typeface="ＭＳ Ｐゴシック" charset="0"/>
                <a:cs typeface="ＭＳ Ｐゴシック" charset="0"/>
              </a:rPr>
              <a:t>process vary</a:t>
            </a:r>
            <a:r>
              <a:rPr lang="en-US" baseline="0" dirty="0" smtClean="0">
                <a:latin typeface="Times New Roman" charset="0"/>
                <a:ea typeface="ＭＳ Ｐゴシック" charset="0"/>
                <a:cs typeface="ＭＳ Ｐゴシック" charset="0"/>
              </a:rPr>
              <a:t> by publication, and the author can track progress of the review through </a:t>
            </a:r>
            <a:r>
              <a:rPr lang="en-US" baseline="0" dirty="0" err="1" smtClean="0">
                <a:latin typeface="Times New Roman" charset="0"/>
                <a:ea typeface="ＭＳ Ｐゴシック" charset="0"/>
                <a:cs typeface="ＭＳ Ｐゴシック" charset="0"/>
              </a:rPr>
              <a:t>ScholarOne</a:t>
            </a:r>
            <a:r>
              <a:rPr lang="en-US" baseline="0" dirty="0" smtClean="0">
                <a:latin typeface="Times New Roman" charset="0"/>
                <a:ea typeface="ＭＳ Ｐゴシック" charset="0"/>
                <a:cs typeface="ＭＳ Ｐゴシック" charset="0"/>
              </a:rPr>
              <a:t> Manuscripts for most publications.</a:t>
            </a:r>
            <a:endParaRPr lang="en-US" dirty="0">
              <a:latin typeface="Times New Roman" charset="0"/>
              <a:ea typeface="ＭＳ Ｐゴシック" charset="0"/>
              <a:cs typeface="ＭＳ Ｐゴシック" charset="0"/>
            </a:endParaRPr>
          </a:p>
          <a:p>
            <a:endParaRPr lang="en-US" dirty="0">
              <a:latin typeface="Times New Roman" charset="0"/>
              <a:ea typeface="ＭＳ Ｐゴシック" charset="0"/>
              <a:cs typeface="ＭＳ Ｐゴシック" charset="0"/>
            </a:endParaRPr>
          </a:p>
        </p:txBody>
      </p:sp>
      <p:sp>
        <p:nvSpPr>
          <p:cNvPr id="4198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BF04A0A2-F568-F049-A770-C72F36CEA605}" type="slidenum">
              <a:rPr lang="en-US" sz="1200"/>
              <a:pPr algn="r"/>
              <a:t>14</a:t>
            </a:fld>
            <a:endParaRPr lang="en-US" sz="12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charset="0"/>
                <a:ea typeface="ＭＳ Ｐゴシック" charset="0"/>
                <a:cs typeface="ＭＳ Ｐゴシック" charset="0"/>
              </a:rPr>
              <a:t>Possible Review Decisions can be:</a:t>
            </a:r>
          </a:p>
          <a:p>
            <a:endParaRPr lang="en-US" b="1" dirty="0" smtClean="0">
              <a:latin typeface="Times New Roman" charset="0"/>
              <a:ea typeface="ＭＳ Ｐゴシック" charset="0"/>
              <a:cs typeface="ＭＳ Ｐゴシック" charset="0"/>
            </a:endParaRPr>
          </a:p>
          <a:p>
            <a:r>
              <a:rPr lang="en-US" dirty="0" smtClean="0">
                <a:latin typeface="Times New Roman" charset="0"/>
                <a:ea typeface="ＭＳ Ｐゴシック" charset="0"/>
                <a:cs typeface="ＭＳ Ｐゴシック" charset="0"/>
              </a:rPr>
              <a:t>ACCEPT: Congratulations! The paper now is entered into a production process.</a:t>
            </a:r>
          </a:p>
          <a:p>
            <a:endParaRPr lang="en-US" dirty="0" smtClean="0">
              <a:latin typeface="Times New Roman" charset="0"/>
              <a:ea typeface="ＭＳ Ｐゴシック" charset="0"/>
              <a:cs typeface="ＭＳ Ｐゴシック" charset="0"/>
            </a:endParaRPr>
          </a:p>
          <a:p>
            <a:r>
              <a:rPr lang="en-US" dirty="0" smtClean="0">
                <a:latin typeface="Times New Roman" charset="0"/>
                <a:ea typeface="ＭＳ Ｐゴシック" charset="0"/>
                <a:cs typeface="ＭＳ Ｐゴシック" charset="0"/>
              </a:rPr>
              <a:t>ACCEPT WITH MINOR CORRECTIONS: This is the most common form for acceptance. One or more of the referees have made suggestions for improvement. Only minor changes are needed.</a:t>
            </a:r>
          </a:p>
          <a:p>
            <a:endParaRPr lang="en-US" dirty="0" smtClean="0">
              <a:latin typeface="Times New Roman" charset="0"/>
              <a:ea typeface="ＭＳ Ｐゴシック" charset="0"/>
              <a:cs typeface="ＭＳ Ｐゴシック" charset="0"/>
            </a:endParaRPr>
          </a:p>
          <a:p>
            <a:r>
              <a:rPr lang="en-US" dirty="0" smtClean="0">
                <a:latin typeface="Times New Roman" charset="0"/>
                <a:ea typeface="ＭＳ Ｐゴシック" charset="0"/>
                <a:cs typeface="ＭＳ Ｐゴシック" charset="0"/>
              </a:rPr>
              <a:t>RESUBMIT: The paper has major deficiencies that could be repaired by the author according to the referees. You can resubmit after you have addressed the problems.</a:t>
            </a:r>
          </a:p>
          <a:p>
            <a:endParaRPr lang="en-US" dirty="0" smtClean="0">
              <a:latin typeface="Times New Roman" charset="0"/>
              <a:ea typeface="ＭＳ Ｐゴシック" charset="0"/>
              <a:cs typeface="ＭＳ Ｐゴシック" charset="0"/>
            </a:endParaRPr>
          </a:p>
          <a:p>
            <a:r>
              <a:rPr lang="en-US" dirty="0" smtClean="0">
                <a:latin typeface="Times New Roman" charset="0"/>
                <a:ea typeface="ＭＳ Ｐゴシック" charset="0"/>
                <a:cs typeface="ＭＳ Ｐゴシック" charset="0"/>
              </a:rPr>
              <a:t>REJECT:  If you have a rejection from a top publication (IEEE Transactions, for example), you can try submitting the paper to a less prestigious publication.</a:t>
            </a:r>
          </a:p>
          <a:p>
            <a:endParaRPr lang="en-US" dirty="0"/>
          </a:p>
        </p:txBody>
      </p:sp>
      <p:sp>
        <p:nvSpPr>
          <p:cNvPr id="4" name="Slide Number Placeholder 3"/>
          <p:cNvSpPr>
            <a:spLocks noGrp="1"/>
          </p:cNvSpPr>
          <p:nvPr>
            <p:ph type="sldNum" sz="quarter" idx="10"/>
          </p:nvPr>
        </p:nvSpPr>
        <p:spPr/>
        <p:txBody>
          <a:bodyPr/>
          <a:lstStyle/>
          <a:p>
            <a:fld id="{77078060-C0C2-3C44-A996-A817E495B2CB}" type="slidenum">
              <a:rPr lang="en-US" smtClean="0"/>
              <a:pPr/>
              <a:t>15</a:t>
            </a:fld>
            <a:endParaRPr lang="en-US" dirty="0"/>
          </a:p>
        </p:txBody>
      </p:sp>
    </p:spTree>
    <p:extLst>
      <p:ext uri="{BB962C8B-B14F-4D97-AF65-F5344CB8AC3E}">
        <p14:creationId xmlns:p14="http://schemas.microsoft.com/office/powerpoint/2010/main" val="5667440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itchFamily="34" charset="0"/>
                <a:ea typeface="ＭＳ Ｐゴシック" charset="0"/>
                <a:cs typeface="ＭＳ Ｐゴシック" charset="0"/>
              </a:rPr>
              <a:t>Unlike periodicals that are managed by IEEE, the process for submitting papers to IEEE sponsored conferences varies from conference to conference.  </a:t>
            </a:r>
          </a:p>
          <a:p>
            <a:endParaRPr lang="en-US" dirty="0" smtClean="0">
              <a:latin typeface="Verdana" pitchFamily="34" charset="0"/>
              <a:ea typeface="ＭＳ Ｐゴシック" charset="0"/>
              <a:cs typeface="ＭＳ Ｐゴシック" charset="0"/>
            </a:endParaRPr>
          </a:p>
          <a:p>
            <a:r>
              <a:rPr lang="en-US" dirty="0" smtClean="0">
                <a:latin typeface="Verdana" pitchFamily="34" charset="0"/>
                <a:ea typeface="ＭＳ Ｐゴシック" charset="0"/>
                <a:cs typeface="ＭＳ Ｐゴシック" charset="0"/>
              </a:rPr>
              <a:t>For complete information, please see the “Call for Papers” for the conference(s) in question. There you will find information about submission and review dates, acceptable formats for submission, and presentation requirements for accepted papers.</a:t>
            </a:r>
          </a:p>
          <a:p>
            <a:endParaRPr lang="en-US" dirty="0" smtClean="0">
              <a:latin typeface="Verdana" pitchFamily="34" charset="0"/>
              <a:ea typeface="ＭＳ Ｐゴシック" charset="0"/>
              <a:cs typeface="ＭＳ Ｐゴシック" charset="0"/>
            </a:endParaRPr>
          </a:p>
          <a:p>
            <a:r>
              <a:rPr lang="en-US" dirty="0" smtClean="0">
                <a:latin typeface="Verdana" pitchFamily="34" charset="0"/>
                <a:ea typeface="ＭＳ Ｐゴシック" charset="0"/>
                <a:cs typeface="ＭＳ Ｐゴシック" charset="0"/>
              </a:rPr>
              <a:t>To search for a specific conference, go the main Conferences &amp; Events page on </a:t>
            </a:r>
            <a:r>
              <a:rPr lang="en-US" dirty="0" err="1" smtClean="0">
                <a:latin typeface="Verdana" pitchFamily="34" charset="0"/>
                <a:ea typeface="ＭＳ Ｐゴシック" charset="0"/>
                <a:cs typeface="ＭＳ Ｐゴシック" charset="0"/>
              </a:rPr>
              <a:t>ieee.org</a:t>
            </a:r>
            <a:r>
              <a:rPr lang="en-US" dirty="0" smtClean="0">
                <a:latin typeface="Verdana" pitchFamily="34" charset="0"/>
                <a:ea typeface="ＭＳ Ｐゴシック" charset="0"/>
                <a:cs typeface="ＭＳ Ｐゴシック" charset="0"/>
              </a:rPr>
              <a:t>.  </a:t>
            </a:r>
          </a:p>
          <a:p>
            <a:endParaRPr lang="en-US" dirty="0">
              <a:latin typeface="Verdana" pitchFamily="34" charset="0"/>
            </a:endParaRPr>
          </a:p>
        </p:txBody>
      </p:sp>
      <p:sp>
        <p:nvSpPr>
          <p:cNvPr id="4" name="Slide Number Placeholder 3"/>
          <p:cNvSpPr>
            <a:spLocks noGrp="1"/>
          </p:cNvSpPr>
          <p:nvPr>
            <p:ph type="sldNum" sz="quarter" idx="10"/>
          </p:nvPr>
        </p:nvSpPr>
        <p:spPr/>
        <p:txBody>
          <a:bodyPr/>
          <a:lstStyle/>
          <a:p>
            <a:fld id="{77078060-C0C2-3C44-A996-A817E495B2CB}" type="slidenum">
              <a:rPr lang="en-US" smtClean="0"/>
              <a:pPr/>
              <a:t>16</a:t>
            </a:fld>
            <a:endParaRPr lang="en-US" dirty="0"/>
          </a:p>
        </p:txBody>
      </p:sp>
    </p:spTree>
    <p:extLst>
      <p:ext uri="{BB962C8B-B14F-4D97-AF65-F5344CB8AC3E}">
        <p14:creationId xmlns:p14="http://schemas.microsoft.com/office/powerpoint/2010/main" val="17929774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itchFamily="34" charset="0"/>
                <a:ea typeface="ＭＳ Ｐゴシック" charset="0"/>
                <a:cs typeface="ＭＳ Ｐゴシック" charset="0"/>
              </a:rPr>
              <a:t>If your paper is accepted to an IEEE sponsored conference, you will receive submission instructions from a conference editor or volunteer. </a:t>
            </a:r>
          </a:p>
          <a:p>
            <a:endParaRPr lang="en-US" dirty="0" smtClean="0">
              <a:latin typeface="Verdana" pitchFamily="34" charset="0"/>
              <a:ea typeface="ＭＳ Ｐゴシック" charset="0"/>
              <a:cs typeface="ＭＳ Ｐゴシック" charset="0"/>
            </a:endParaRPr>
          </a:p>
          <a:p>
            <a:r>
              <a:rPr lang="en-US" dirty="0" smtClean="0">
                <a:latin typeface="Verdana" pitchFamily="34" charset="0"/>
                <a:ea typeface="ＭＳ Ｐゴシック" charset="0"/>
                <a:cs typeface="ＭＳ Ｐゴシック" charset="0"/>
              </a:rPr>
              <a:t>The author is supplied with a link to follow and must enter certain information into a Web-based form. The instructions will take the author through step by step, providing links to templates, directions for PDF </a:t>
            </a:r>
            <a:r>
              <a:rPr lang="en-US" dirty="0" err="1" smtClean="0">
                <a:latin typeface="Verdana" pitchFamily="34" charset="0"/>
                <a:ea typeface="ＭＳ Ｐゴシック" charset="0"/>
                <a:cs typeface="ＭＳ Ｐゴシック" charset="0"/>
              </a:rPr>
              <a:t>eXpress</a:t>
            </a:r>
            <a:r>
              <a:rPr lang="en-US" dirty="0" smtClean="0">
                <a:latin typeface="Verdana" pitchFamily="34" charset="0"/>
                <a:ea typeface="ＭＳ Ｐゴシック" charset="0"/>
                <a:cs typeface="ＭＳ Ｐゴシック" charset="0"/>
              </a:rPr>
              <a:t>, etc., and also asks you to submit an e-copyright form. </a:t>
            </a:r>
          </a:p>
          <a:p>
            <a:r>
              <a:rPr lang="en-US" dirty="0" smtClean="0">
                <a:latin typeface="Verdana" pitchFamily="34" charset="0"/>
                <a:ea typeface="ＭＳ Ｐゴシック" charset="0"/>
                <a:cs typeface="ＭＳ Ｐゴシック" charset="0"/>
              </a:rPr>
              <a:t/>
            </a:r>
            <a:br>
              <a:rPr lang="en-US" dirty="0" smtClean="0">
                <a:latin typeface="Verdana" pitchFamily="34" charset="0"/>
                <a:ea typeface="ＭＳ Ｐゴシック" charset="0"/>
                <a:cs typeface="ＭＳ Ｐゴシック" charset="0"/>
              </a:rPr>
            </a:br>
            <a:r>
              <a:rPr lang="en-US" dirty="0" smtClean="0">
                <a:latin typeface="Verdana" pitchFamily="34" charset="0"/>
                <a:ea typeface="ＭＳ Ｐゴシック" charset="0"/>
                <a:cs typeface="ＭＳ Ｐゴシック" charset="0"/>
              </a:rPr>
              <a:t>For general information for authors, go to the conference sponsor’s information page.</a:t>
            </a:r>
            <a:r>
              <a:rPr lang="en-US" u="sng" dirty="0" smtClean="0">
                <a:solidFill>
                  <a:srgbClr val="0000FF"/>
                </a:solidFill>
                <a:latin typeface="Verdana" pitchFamily="34" charset="0"/>
                <a:ea typeface="ＭＳ Ｐゴシック" charset="0"/>
                <a:cs typeface="ＭＳ Ｐゴシック" charset="0"/>
              </a:rPr>
              <a:t/>
            </a:r>
            <a:br>
              <a:rPr lang="en-US" u="sng" dirty="0" smtClean="0">
                <a:solidFill>
                  <a:srgbClr val="0000FF"/>
                </a:solidFill>
                <a:latin typeface="Verdana" pitchFamily="34" charset="0"/>
                <a:ea typeface="ＭＳ Ｐゴシック" charset="0"/>
                <a:cs typeface="ＭＳ Ｐゴシック" charset="0"/>
              </a:rPr>
            </a:br>
            <a:endParaRPr lang="en-US" u="sng" dirty="0" smtClean="0">
              <a:solidFill>
                <a:srgbClr val="0000FF"/>
              </a:solidFill>
              <a:latin typeface="Verdana" pitchFamily="34"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77078060-C0C2-3C44-A996-A817E495B2CB}" type="slidenum">
              <a:rPr lang="en-US" smtClean="0"/>
              <a:pPr/>
              <a:t>17</a:t>
            </a:fld>
            <a:endParaRPr lang="en-US" dirty="0"/>
          </a:p>
        </p:txBody>
      </p:sp>
    </p:spTree>
    <p:extLst>
      <p:ext uri="{BB962C8B-B14F-4D97-AF65-F5344CB8AC3E}">
        <p14:creationId xmlns:p14="http://schemas.microsoft.com/office/powerpoint/2010/main" val="41012474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charset="0"/>
                <a:ea typeface="ＭＳ Ｐゴシック" charset="0"/>
                <a:cs typeface="ＭＳ Ｐゴシック" charset="0"/>
              </a:rPr>
              <a:t>IEEE would like you to reach your full potential as a published author.</a:t>
            </a:r>
          </a:p>
          <a:p>
            <a:r>
              <a:rPr lang="en-US" dirty="0" smtClean="0">
                <a:latin typeface="Times New Roman" charset="0"/>
                <a:ea typeface="ＭＳ Ｐゴシック" charset="0"/>
                <a:cs typeface="ＭＳ Ｐゴシック" charset="0"/>
              </a:rPr>
              <a:t>I'd like to invite you to visit our Authors page on </a:t>
            </a:r>
            <a:r>
              <a:rPr lang="en-US" dirty="0" err="1" smtClean="0">
                <a:latin typeface="Times New Roman" charset="0"/>
                <a:ea typeface="ＭＳ Ｐゴシック" charset="0"/>
                <a:cs typeface="ＭＳ Ｐゴシック" charset="0"/>
              </a:rPr>
              <a:t>ieee.org</a:t>
            </a:r>
            <a:r>
              <a:rPr lang="en-US" dirty="0" smtClean="0">
                <a:latin typeface="Times New Roman" charset="0"/>
                <a:ea typeface="ＭＳ Ｐゴシック" charset="0"/>
                <a:cs typeface="ＭＳ Ｐゴシック" charset="0"/>
              </a:rPr>
              <a:t>.</a:t>
            </a:r>
          </a:p>
          <a:p>
            <a:r>
              <a:rPr lang="en-US" dirty="0" smtClean="0">
                <a:latin typeface="Times New Roman" charset="0"/>
                <a:ea typeface="ＭＳ Ｐゴシック" charset="0"/>
                <a:cs typeface="ＭＳ Ｐゴシック" charset="0"/>
              </a:rPr>
              <a:t>Also, feel free </a:t>
            </a:r>
            <a:r>
              <a:rPr lang="en-US" smtClean="0">
                <a:latin typeface="Times New Roman" charset="0"/>
                <a:ea typeface="ＭＳ Ｐゴシック" charset="0"/>
                <a:cs typeface="ＭＳ Ｐゴシック" charset="0"/>
              </a:rPr>
              <a:t>to browse the </a:t>
            </a:r>
            <a:r>
              <a:rPr lang="en-US" dirty="0" smtClean="0">
                <a:latin typeface="Times New Roman" charset="0"/>
                <a:ea typeface="ＭＳ Ｐゴシック" charset="0"/>
                <a:cs typeface="ＭＳ Ｐゴシック" charset="0"/>
              </a:rPr>
              <a:t>IEEE</a:t>
            </a:r>
            <a:r>
              <a:rPr lang="en-US" i="1" dirty="0" smtClean="0">
                <a:latin typeface="Times New Roman" charset="0"/>
                <a:ea typeface="ＭＳ Ｐゴシック" charset="0"/>
                <a:cs typeface="ＭＳ Ｐゴシック" charset="0"/>
              </a:rPr>
              <a:t> </a:t>
            </a:r>
            <a:r>
              <a:rPr lang="en-US" i="1" dirty="0" err="1" smtClean="0">
                <a:latin typeface="Times New Roman" charset="0"/>
                <a:ea typeface="ＭＳ Ｐゴシック" charset="0"/>
                <a:cs typeface="ＭＳ Ｐゴシック" charset="0"/>
              </a:rPr>
              <a:t>Xplore</a:t>
            </a:r>
            <a:r>
              <a:rPr lang="en-US" dirty="0" smtClean="0">
                <a:latin typeface="Times New Roman" charset="0"/>
                <a:ea typeface="ＭＳ Ｐゴシック" charset="0"/>
                <a:cs typeface="ＭＳ Ｐゴシック" charset="0"/>
              </a:rPr>
              <a:t> digital library. As an IEEE author, you will see that you are among very good company. </a:t>
            </a:r>
            <a:br>
              <a:rPr lang="en-US" dirty="0" smtClean="0">
                <a:latin typeface="Times New Roman" charset="0"/>
                <a:ea typeface="ＭＳ Ｐゴシック" charset="0"/>
                <a:cs typeface="ＭＳ Ｐゴシック" charset="0"/>
              </a:rPr>
            </a:br>
            <a:r>
              <a:rPr lang="en-US" dirty="0" smtClean="0">
                <a:latin typeface="Times New Roman" charset="0"/>
                <a:ea typeface="ＭＳ Ｐゴシック" charset="0"/>
                <a:cs typeface="ＭＳ Ｐゴシック" charset="0"/>
              </a:rPr>
              <a:t>Thank you.</a:t>
            </a:r>
          </a:p>
          <a:p>
            <a:endParaRPr lang="en-US" dirty="0"/>
          </a:p>
        </p:txBody>
      </p:sp>
      <p:sp>
        <p:nvSpPr>
          <p:cNvPr id="4" name="Slide Number Placeholder 3"/>
          <p:cNvSpPr>
            <a:spLocks noGrp="1"/>
          </p:cNvSpPr>
          <p:nvPr>
            <p:ph type="sldNum" sz="quarter" idx="10"/>
          </p:nvPr>
        </p:nvSpPr>
        <p:spPr/>
        <p:txBody>
          <a:bodyPr/>
          <a:lstStyle/>
          <a:p>
            <a:fld id="{77078060-C0C2-3C44-A996-A817E495B2CB}" type="slidenum">
              <a:rPr lang="en-US" smtClean="0"/>
              <a:pPr/>
              <a:t>18</a:t>
            </a:fld>
            <a:endParaRPr lang="en-US" dirty="0"/>
          </a:p>
        </p:txBody>
      </p:sp>
    </p:spTree>
    <p:extLst>
      <p:ext uri="{BB962C8B-B14F-4D97-AF65-F5344CB8AC3E}">
        <p14:creationId xmlns:p14="http://schemas.microsoft.com/office/powerpoint/2010/main" val="1646815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a:ea typeface="ＭＳ Ｐゴシック" charset="0"/>
                <a:cs typeface="Verdana"/>
              </a:rPr>
              <a:t>You can publish with IEEE by following four main steps.</a:t>
            </a:r>
          </a:p>
          <a:p>
            <a:endParaRPr lang="en-US" dirty="0" smtClean="0">
              <a:latin typeface="Verdana"/>
              <a:ea typeface="ＭＳ Ｐゴシック" charset="0"/>
              <a:cs typeface="Verdana"/>
            </a:endParaRPr>
          </a:p>
          <a:p>
            <a:r>
              <a:rPr lang="en-US" dirty="0" smtClean="0">
                <a:latin typeface="Verdana"/>
                <a:ea typeface="ＭＳ Ｐゴシック" charset="0"/>
                <a:cs typeface="Verdana"/>
              </a:rPr>
              <a:t>Choose the appropriate IEEE periodical for your research.</a:t>
            </a:r>
          </a:p>
          <a:p>
            <a:r>
              <a:rPr lang="en-US" dirty="0" smtClean="0">
                <a:latin typeface="Verdana"/>
                <a:ea typeface="ＭＳ Ｐゴシック" charset="0"/>
                <a:cs typeface="Verdana"/>
              </a:rPr>
              <a:t>Prepare your manuscript using IEEE standards.</a:t>
            </a:r>
          </a:p>
          <a:p>
            <a:r>
              <a:rPr lang="en-US" dirty="0" smtClean="0">
                <a:latin typeface="Verdana"/>
                <a:ea typeface="ＭＳ Ｐゴシック" charset="0"/>
                <a:cs typeface="Verdana"/>
              </a:rPr>
              <a:t>Submit your article via E-Submission process.</a:t>
            </a:r>
          </a:p>
          <a:p>
            <a:r>
              <a:rPr lang="en-US" dirty="0" smtClean="0">
                <a:latin typeface="Verdana"/>
                <a:ea typeface="ＭＳ Ｐゴシック" charset="0"/>
                <a:cs typeface="Verdana"/>
              </a:rPr>
              <a:t>And, the review process once your article has been submitted.</a:t>
            </a:r>
          </a:p>
          <a:p>
            <a:endParaRPr lang="en-US" dirty="0"/>
          </a:p>
        </p:txBody>
      </p:sp>
      <p:sp>
        <p:nvSpPr>
          <p:cNvPr id="4" name="Slide Number Placeholder 3"/>
          <p:cNvSpPr>
            <a:spLocks noGrp="1"/>
          </p:cNvSpPr>
          <p:nvPr>
            <p:ph type="sldNum" sz="quarter" idx="10"/>
          </p:nvPr>
        </p:nvSpPr>
        <p:spPr/>
        <p:txBody>
          <a:bodyPr/>
          <a:lstStyle/>
          <a:p>
            <a:fld id="{77078060-C0C2-3C44-A996-A817E495B2CB}" type="slidenum">
              <a:rPr lang="en-US" smtClean="0"/>
              <a:pPr/>
              <a:t>2</a:t>
            </a:fld>
            <a:endParaRPr lang="en-US" dirty="0"/>
          </a:p>
        </p:txBody>
      </p:sp>
    </p:spTree>
    <p:extLst>
      <p:ext uri="{BB962C8B-B14F-4D97-AF65-F5344CB8AC3E}">
        <p14:creationId xmlns:p14="http://schemas.microsoft.com/office/powerpoint/2010/main" val="1396993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a:ea typeface="ＭＳ Ｐゴシック" charset="0"/>
                <a:cs typeface="Verdana"/>
              </a:rPr>
              <a:t>Publish your research in the IEEE periodical or transaction where it will have the most impact.</a:t>
            </a:r>
          </a:p>
          <a:p>
            <a:r>
              <a:rPr lang="en-US" dirty="0" smtClean="0">
                <a:latin typeface="Verdana"/>
                <a:ea typeface="ＭＳ Ｐゴシック" charset="0"/>
                <a:cs typeface="Verdana"/>
              </a:rPr>
              <a:t>Base your decision by looking at several different factors:</a:t>
            </a:r>
          </a:p>
          <a:p>
            <a:r>
              <a:rPr lang="en-US" dirty="0" smtClean="0">
                <a:latin typeface="Verdana"/>
                <a:ea typeface="ＭＳ Ｐゴシック" charset="0"/>
                <a:cs typeface="Verdana"/>
              </a:rPr>
              <a:t>- Does the scope and audience of the periodical line up well with my research? Will I get the readership that</a:t>
            </a:r>
            <a:r>
              <a:rPr lang="ja-JP" altLang="en-US" dirty="0" smtClean="0">
                <a:latin typeface="Verdana"/>
                <a:ea typeface="ＭＳ Ｐゴシック" charset="0"/>
                <a:cs typeface="Verdana"/>
              </a:rPr>
              <a:t>’</a:t>
            </a:r>
            <a:r>
              <a:rPr lang="en-US" dirty="0" smtClean="0">
                <a:latin typeface="Verdana"/>
                <a:ea typeface="ＭＳ Ｐゴシック" charset="0"/>
                <a:cs typeface="Verdana"/>
              </a:rPr>
              <a:t>s right for my research?</a:t>
            </a:r>
          </a:p>
          <a:p>
            <a:r>
              <a:rPr lang="en-US" dirty="0" smtClean="0">
                <a:latin typeface="Verdana"/>
                <a:ea typeface="ＭＳ Ｐゴシック" charset="0"/>
                <a:cs typeface="Verdana"/>
              </a:rPr>
              <a:t>- How prestigious is the periodical? Look at the Impact Factor, </a:t>
            </a:r>
            <a:r>
              <a:rPr lang="en-US" dirty="0" err="1" smtClean="0">
                <a:latin typeface="Verdana"/>
                <a:ea typeface="ＭＳ Ｐゴシック" charset="0"/>
                <a:cs typeface="Verdana"/>
              </a:rPr>
              <a:t>Eigenfactor</a:t>
            </a:r>
            <a:r>
              <a:rPr lang="en-US" dirty="0" smtClean="0">
                <a:latin typeface="Verdana"/>
                <a:ea typeface="ＭＳ Ｐゴシック" charset="0"/>
                <a:cs typeface="Verdana"/>
              </a:rPr>
              <a:t>, and Article Influence scores—all three measure how a periodical or transaction ranks in comparison to its peers. Go to </a:t>
            </a:r>
            <a:r>
              <a:rPr lang="en-US" u="sng" dirty="0" smtClean="0">
                <a:solidFill>
                  <a:srgbClr val="0000FF"/>
                </a:solidFill>
                <a:latin typeface="Verdana"/>
                <a:ea typeface="ＭＳ Ｐゴシック" charset="0"/>
                <a:cs typeface="Verdana"/>
                <a:hlinkClick r:id="rId3"/>
              </a:rPr>
              <a:t>http://www.ieee.org/periodicalcitations.html</a:t>
            </a:r>
            <a:r>
              <a:rPr lang="en-US" dirty="0" smtClean="0">
                <a:latin typeface="Verdana"/>
                <a:ea typeface="ＭＳ Ｐゴシック" charset="0"/>
                <a:cs typeface="Verdana"/>
              </a:rPr>
              <a:t> to learn more.</a:t>
            </a:r>
          </a:p>
          <a:p>
            <a:r>
              <a:rPr lang="en-US" dirty="0" smtClean="0">
                <a:latin typeface="Verdana"/>
                <a:ea typeface="ＭＳ Ｐゴシック" charset="0"/>
                <a:cs typeface="Verdana"/>
              </a:rPr>
              <a:t>- How available is the periodical? Look at the periodical cost-effectiveness, which provides the cost per article for fee-based periodicals. In general, the more expensive a periodical, the less available it will be to your audience. </a:t>
            </a:r>
          </a:p>
          <a:p>
            <a:r>
              <a:rPr lang="en-US" dirty="0" smtClean="0">
                <a:latin typeface="Verdana"/>
                <a:ea typeface="ＭＳ Ｐゴシック" charset="0"/>
                <a:cs typeface="Verdana"/>
              </a:rPr>
              <a:t>- Finally, consider publishing in open access periodicals that will be available to a wider audience.</a:t>
            </a:r>
          </a:p>
          <a:p>
            <a:endParaRPr lang="en-US" dirty="0"/>
          </a:p>
        </p:txBody>
      </p:sp>
      <p:sp>
        <p:nvSpPr>
          <p:cNvPr id="4" name="Slide Number Placeholder 3"/>
          <p:cNvSpPr>
            <a:spLocks noGrp="1"/>
          </p:cNvSpPr>
          <p:nvPr>
            <p:ph type="sldNum" sz="quarter" idx="10"/>
          </p:nvPr>
        </p:nvSpPr>
        <p:spPr/>
        <p:txBody>
          <a:bodyPr/>
          <a:lstStyle/>
          <a:p>
            <a:fld id="{77078060-C0C2-3C44-A996-A817E495B2CB}" type="slidenum">
              <a:rPr lang="en-US" smtClean="0"/>
              <a:pPr/>
              <a:t>3</a:t>
            </a:fld>
            <a:endParaRPr lang="en-US" dirty="0"/>
          </a:p>
        </p:txBody>
      </p:sp>
    </p:spTree>
    <p:extLst>
      <p:ext uri="{BB962C8B-B14F-4D97-AF65-F5344CB8AC3E}">
        <p14:creationId xmlns:p14="http://schemas.microsoft.com/office/powerpoint/2010/main" val="2495347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charset="0"/>
                <a:ea typeface="ＭＳ Ｐゴシック" charset="0"/>
                <a:cs typeface="ＭＳ Ｐゴシック" charset="0"/>
              </a:rPr>
              <a:t>To find a periodical on IEEE </a:t>
            </a:r>
            <a:r>
              <a:rPr lang="en-US" i="1" dirty="0" smtClean="0">
                <a:latin typeface="Times New Roman" charset="0"/>
                <a:ea typeface="ＭＳ Ｐゴシック" charset="0"/>
                <a:cs typeface="ＭＳ Ｐゴシック" charset="0"/>
              </a:rPr>
              <a:t>Xplore</a:t>
            </a:r>
            <a:r>
              <a:rPr lang="en-US" dirty="0" smtClean="0">
                <a:latin typeface="Times New Roman" charset="0"/>
                <a:ea typeface="ＭＳ Ｐゴシック" charset="0"/>
                <a:cs typeface="ＭＳ Ｐゴシック" charset="0"/>
              </a:rPr>
              <a:t>, you can browse by title or you can narrow the periodicals by topic.</a:t>
            </a:r>
          </a:p>
          <a:p>
            <a:endParaRPr lang="en-US" dirty="0"/>
          </a:p>
        </p:txBody>
      </p:sp>
      <p:sp>
        <p:nvSpPr>
          <p:cNvPr id="4" name="Slide Number Placeholder 3"/>
          <p:cNvSpPr>
            <a:spLocks noGrp="1"/>
          </p:cNvSpPr>
          <p:nvPr>
            <p:ph type="sldNum" sz="quarter" idx="10"/>
          </p:nvPr>
        </p:nvSpPr>
        <p:spPr/>
        <p:txBody>
          <a:bodyPr/>
          <a:lstStyle/>
          <a:p>
            <a:fld id="{77078060-C0C2-3C44-A996-A817E495B2CB}" type="slidenum">
              <a:rPr lang="en-US" smtClean="0"/>
              <a:pPr/>
              <a:t>4</a:t>
            </a:fld>
            <a:endParaRPr lang="en-US" dirty="0"/>
          </a:p>
        </p:txBody>
      </p:sp>
    </p:spTree>
    <p:extLst>
      <p:ext uri="{BB962C8B-B14F-4D97-AF65-F5344CB8AC3E}">
        <p14:creationId xmlns:p14="http://schemas.microsoft.com/office/powerpoint/2010/main" val="3765081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latin typeface="Verdana" pitchFamily="34" charset="0"/>
                <a:ea typeface="ＭＳ Ｐゴシック" charset="0"/>
                <a:cs typeface="ＭＳ Ｐゴシック" charset="0"/>
              </a:rPr>
              <a:t>Once you select a periodical, you will find the aim and scope of the periodical, publication details, content announcements, and author resources on each periodical</a:t>
            </a:r>
            <a:r>
              <a:rPr lang="ja-JP" altLang="en-US" dirty="0" smtClean="0">
                <a:latin typeface="Verdana" pitchFamily="34" charset="0"/>
                <a:ea typeface="ＭＳ Ｐゴシック" charset="0"/>
                <a:cs typeface="ＭＳ Ｐゴシック" charset="0"/>
              </a:rPr>
              <a:t>’</a:t>
            </a:r>
            <a:r>
              <a:rPr lang="en-US" dirty="0" smtClean="0">
                <a:latin typeface="Verdana" pitchFamily="34" charset="0"/>
                <a:ea typeface="ＭＳ Ｐゴシック" charset="0"/>
                <a:cs typeface="ＭＳ Ｐゴシック" charset="0"/>
              </a:rPr>
              <a:t>s homepage.</a:t>
            </a:r>
          </a:p>
          <a:p>
            <a:endParaRPr lang="en-US" dirty="0">
              <a:latin typeface="Verdana" pitchFamily="34" charset="0"/>
            </a:endParaRPr>
          </a:p>
        </p:txBody>
      </p:sp>
      <p:sp>
        <p:nvSpPr>
          <p:cNvPr id="4" name="Slide Number Placeholder 3"/>
          <p:cNvSpPr>
            <a:spLocks noGrp="1"/>
          </p:cNvSpPr>
          <p:nvPr>
            <p:ph type="sldNum" sz="quarter" idx="10"/>
          </p:nvPr>
        </p:nvSpPr>
        <p:spPr/>
        <p:txBody>
          <a:bodyPr/>
          <a:lstStyle/>
          <a:p>
            <a:fld id="{77078060-C0C2-3C44-A996-A817E495B2CB}" type="slidenum">
              <a:rPr lang="en-US" smtClean="0"/>
              <a:pPr/>
              <a:t>5</a:t>
            </a:fld>
            <a:endParaRPr lang="en-US" dirty="0"/>
          </a:p>
        </p:txBody>
      </p:sp>
    </p:spTree>
    <p:extLst>
      <p:ext uri="{BB962C8B-B14F-4D97-AF65-F5344CB8AC3E}">
        <p14:creationId xmlns:p14="http://schemas.microsoft.com/office/powerpoint/2010/main" val="3295928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charset="0"/>
                <a:ea typeface="ＭＳ Ｐゴシック" charset="0"/>
                <a:cs typeface="ＭＳ Ｐゴシック" charset="0"/>
              </a:rPr>
              <a:t>The IEEE Author Digital Toolbox contains tools and information to ensure that you get all the information you need to prepare your manuscript for publication.</a:t>
            </a:r>
          </a:p>
          <a:p>
            <a:r>
              <a:rPr lang="en-US" dirty="0" smtClean="0">
                <a:latin typeface="Times New Roman" charset="0"/>
                <a:ea typeface="ＭＳ Ｐゴシック" charset="0"/>
                <a:cs typeface="ＭＳ Ｐゴシック" charset="0"/>
              </a:rPr>
              <a:t>The IEEE Style Manual provides editorial guidelines for all IEEE transactions, periodicals, and letters. </a:t>
            </a:r>
          </a:p>
          <a:p>
            <a:r>
              <a:rPr lang="en-US" dirty="0" smtClean="0">
                <a:latin typeface="Times New Roman" charset="0"/>
                <a:ea typeface="ＭＳ Ｐゴシック" charset="0"/>
                <a:cs typeface="ＭＳ Ｐゴシック" charset="0"/>
              </a:rPr>
              <a:t>There is also a tool for validating references, an IEEE PDF Checker, and the IEEE Editing Assistance program to refine the use of English in your manuscript, along with other information.</a:t>
            </a:r>
          </a:p>
          <a:p>
            <a:r>
              <a:rPr lang="en-US" dirty="0" smtClean="0">
                <a:latin typeface="Times New Roman" charset="0"/>
                <a:ea typeface="ＭＳ Ｐゴシック" charset="0"/>
                <a:cs typeface="ＭＳ Ｐゴシック" charset="0"/>
              </a:rPr>
              <a:t>Templates and instructions for how to prepare articles are included for all IEEE periodicals and transactions. </a:t>
            </a:r>
          </a:p>
          <a:p>
            <a:r>
              <a:rPr lang="en-US" dirty="0" smtClean="0">
                <a:latin typeface="Times New Roman" charset="0"/>
                <a:ea typeface="ＭＳ Ｐゴシック" charset="0"/>
                <a:cs typeface="ＭＳ Ｐゴシック" charset="0"/>
              </a:rPr>
              <a:t>You will also find tips for how to prepare multimedia materials for publication.</a:t>
            </a:r>
          </a:p>
          <a:p>
            <a:r>
              <a:rPr lang="en-US" dirty="0" smtClean="0">
                <a:latin typeface="Times New Roman" charset="0"/>
                <a:ea typeface="ＭＳ Ｐゴシック" charset="0"/>
                <a:cs typeface="ＭＳ Ｐゴシック" charset="0"/>
              </a:rPr>
              <a:t>The IEEE Author Digital Toolbox also contains information about submitting articles, the article proof review process, and ordering reprints.</a:t>
            </a:r>
          </a:p>
          <a:p>
            <a:endParaRPr lang="en-US" dirty="0" smtClean="0">
              <a:latin typeface="Times New Roman" charset="0"/>
              <a:ea typeface="ＭＳ Ｐゴシック" charset="0"/>
              <a:cs typeface="ＭＳ Ｐゴシック" charset="0"/>
            </a:endParaRPr>
          </a:p>
          <a:p>
            <a:endParaRPr lang="en-US" dirty="0" smtClean="0">
              <a:latin typeface="Times New Roman"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77078060-C0C2-3C44-A996-A817E495B2CB}" type="slidenum">
              <a:rPr lang="en-US" smtClean="0"/>
              <a:pPr/>
              <a:t>6</a:t>
            </a:fld>
            <a:endParaRPr lang="en-US" dirty="0"/>
          </a:p>
        </p:txBody>
      </p:sp>
    </p:spTree>
    <p:extLst>
      <p:ext uri="{BB962C8B-B14F-4D97-AF65-F5344CB8AC3E}">
        <p14:creationId xmlns:p14="http://schemas.microsoft.com/office/powerpoint/2010/main" val="1585760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1" dirty="0" smtClean="0">
                <a:latin typeface="Calibri" charset="0"/>
                <a:ea typeface="ＭＳ Ｐゴシック" charset="0"/>
                <a:cs typeface="ＭＳ Ｐゴシック" charset="0"/>
              </a:rPr>
              <a:t>The submission process is easy through IEEE </a:t>
            </a:r>
            <a:r>
              <a:rPr lang="en-US" sz="900" b="1" i="1" dirty="0" err="1" smtClean="0">
                <a:latin typeface="Calibri" charset="0"/>
                <a:ea typeface="ＭＳ Ｐゴシック" charset="0"/>
                <a:cs typeface="ＭＳ Ｐゴシック" charset="0"/>
              </a:rPr>
              <a:t>Xplore</a:t>
            </a:r>
            <a:r>
              <a:rPr lang="en-US" sz="900" b="1" dirty="0" smtClean="0">
                <a:latin typeface="Calibri" charset="0"/>
                <a:ea typeface="ＭＳ Ｐゴシック" charset="0"/>
                <a:cs typeface="ＭＳ Ｐゴシック" charset="0"/>
              </a:rPr>
              <a:t>.</a:t>
            </a:r>
            <a:r>
              <a:rPr lang="en-US" dirty="0" smtClean="0">
                <a:latin typeface="Times New Roman" charset="0"/>
                <a:ea typeface="ＭＳ Ｐゴシック" charset="0"/>
                <a:cs typeface="ＭＳ Ｐゴシック" charset="0"/>
              </a:rPr>
              <a:t> </a:t>
            </a:r>
          </a:p>
          <a:p>
            <a:r>
              <a:rPr lang="en-US" dirty="0" smtClean="0">
                <a:latin typeface="Times New Roman" charset="0"/>
                <a:ea typeface="ＭＳ Ｐゴシック" charset="0"/>
                <a:cs typeface="ＭＳ Ｐゴシック" charset="0"/>
              </a:rPr>
              <a:t>To submit an article to an IEEE periodical or transaction, go to that publication’s homepage in IEEE Xplore.</a:t>
            </a:r>
          </a:p>
          <a:p>
            <a:r>
              <a:rPr lang="en-US" dirty="0" smtClean="0">
                <a:latin typeface="Times New Roman" charset="0"/>
                <a:ea typeface="ＭＳ Ｐゴシック" charset="0"/>
                <a:cs typeface="ＭＳ Ｐゴシック" charset="0"/>
              </a:rPr>
              <a:t>Click on “Submit a Manuscript” and follow the prompts to set up an account.</a:t>
            </a:r>
          </a:p>
          <a:p>
            <a:endParaRPr lang="en-US" dirty="0"/>
          </a:p>
        </p:txBody>
      </p:sp>
      <p:sp>
        <p:nvSpPr>
          <p:cNvPr id="4" name="Slide Number Placeholder 3"/>
          <p:cNvSpPr>
            <a:spLocks noGrp="1"/>
          </p:cNvSpPr>
          <p:nvPr>
            <p:ph type="sldNum" sz="quarter" idx="10"/>
          </p:nvPr>
        </p:nvSpPr>
        <p:spPr/>
        <p:txBody>
          <a:bodyPr/>
          <a:lstStyle/>
          <a:p>
            <a:fld id="{77078060-C0C2-3C44-A996-A817E495B2CB}" type="slidenum">
              <a:rPr lang="en-US" smtClean="0"/>
              <a:pPr/>
              <a:t>7</a:t>
            </a:fld>
            <a:endParaRPr lang="en-US" dirty="0"/>
          </a:p>
        </p:txBody>
      </p:sp>
    </p:spTree>
    <p:extLst>
      <p:ext uri="{BB962C8B-B14F-4D97-AF65-F5344CB8AC3E}">
        <p14:creationId xmlns:p14="http://schemas.microsoft.com/office/powerpoint/2010/main" val="1197015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itchFamily="34" charset="0"/>
                <a:ea typeface="ＭＳ Ｐゴシック" charset="0"/>
                <a:cs typeface="ＭＳ Ｐゴシック" charset="0"/>
              </a:rPr>
              <a:t>The IEEE Web-based workflow includes electronic submission via </a:t>
            </a:r>
            <a:r>
              <a:rPr lang="en-US" dirty="0" err="1" smtClean="0">
                <a:latin typeface="Verdana" pitchFamily="34" charset="0"/>
                <a:ea typeface="ＭＳ Ｐゴシック" charset="0"/>
                <a:cs typeface="ＭＳ Ｐゴシック" charset="0"/>
              </a:rPr>
              <a:t>ScholarOne</a:t>
            </a:r>
            <a:r>
              <a:rPr lang="en-US" dirty="0" smtClean="0">
                <a:latin typeface="Verdana" pitchFamily="34" charset="0"/>
                <a:ea typeface="ＭＳ Ｐゴシック" charset="0"/>
                <a:cs typeface="ＭＳ Ｐゴシック" charset="0"/>
              </a:rPr>
              <a:t> Manuscripts. You will start</a:t>
            </a:r>
            <a:r>
              <a:rPr lang="en-US" baseline="0" dirty="0" smtClean="0">
                <a:latin typeface="Verdana" pitchFamily="34" charset="0"/>
                <a:ea typeface="ＭＳ Ｐゴシック" charset="0"/>
                <a:cs typeface="ＭＳ Ｐゴシック" charset="0"/>
              </a:rPr>
              <a:t> here, at the Help Center by clicking “Author.”</a:t>
            </a:r>
            <a:endParaRPr lang="en-US" dirty="0" smtClean="0">
              <a:latin typeface="Verdana" pitchFamily="34" charset="0"/>
              <a:ea typeface="ＭＳ Ｐゴシック" charset="0"/>
              <a:cs typeface="ＭＳ Ｐゴシック" charset="0"/>
            </a:endParaRPr>
          </a:p>
          <a:p>
            <a:r>
              <a:rPr lang="en-US" dirty="0" smtClean="0">
                <a:latin typeface="Verdana" pitchFamily="34" charset="0"/>
                <a:ea typeface="ＭＳ Ｐゴシック" charset="0"/>
                <a:cs typeface="ＭＳ Ｐゴシック" charset="0"/>
              </a:rPr>
              <a:t>This process has shortened the time from submission to IEEE publication.  It also helps authors track a paper</a:t>
            </a:r>
            <a:r>
              <a:rPr lang="ja-JP" altLang="en-US" dirty="0" smtClean="0">
                <a:latin typeface="Verdana" pitchFamily="34" charset="0"/>
                <a:ea typeface="ＭＳ Ｐゴシック" charset="0"/>
                <a:cs typeface="ＭＳ Ｐゴシック" charset="0"/>
              </a:rPr>
              <a:t>’</a:t>
            </a:r>
            <a:r>
              <a:rPr lang="en-US" dirty="0" smtClean="0">
                <a:latin typeface="Verdana" pitchFamily="34" charset="0"/>
                <a:ea typeface="ＭＳ Ｐゴシック" charset="0"/>
                <a:cs typeface="ＭＳ Ｐゴシック" charset="0"/>
              </a:rPr>
              <a:t>s progress.</a:t>
            </a:r>
          </a:p>
          <a:p>
            <a:r>
              <a:rPr lang="en-US" dirty="0" smtClean="0">
                <a:latin typeface="Verdana" pitchFamily="34" charset="0"/>
                <a:ea typeface="ＭＳ Ｐゴシック" charset="0"/>
                <a:cs typeface="ＭＳ Ｐゴシック" charset="0"/>
              </a:rPr>
              <a:t>For questions, go to the URL at the bottom of the screen.</a:t>
            </a:r>
          </a:p>
          <a:p>
            <a:endParaRPr lang="en-US" dirty="0" smtClean="0">
              <a:latin typeface="Verdana" pitchFamily="34" charset="0"/>
              <a:ea typeface="ＭＳ Ｐゴシック" charset="0"/>
              <a:cs typeface="ＭＳ Ｐゴシック" charset="0"/>
            </a:endParaRPr>
          </a:p>
          <a:p>
            <a:endParaRPr lang="en-US" dirty="0" smtClean="0">
              <a:latin typeface="Times New Roman" charset="0"/>
              <a:ea typeface="ＭＳ Ｐゴシック" charset="0"/>
              <a:cs typeface="ＭＳ Ｐゴシック" charset="0"/>
            </a:endParaRPr>
          </a:p>
          <a:p>
            <a:r>
              <a:rPr lang="en-US" dirty="0" smtClean="0">
                <a:latin typeface="Times New Roman" charset="0"/>
                <a:ea typeface="ＭＳ Ｐゴシック" charset="0"/>
                <a:cs typeface="ＭＳ Ｐゴシック" charset="0"/>
              </a:rPr>
              <a:t>.</a:t>
            </a:r>
          </a:p>
          <a:p>
            <a:endParaRPr lang="en-US" dirty="0" smtClean="0">
              <a:latin typeface="Times New Roman"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77078060-C0C2-3C44-A996-A817E495B2CB}" type="slidenum">
              <a:rPr lang="en-US" smtClean="0"/>
              <a:pPr/>
              <a:t>8</a:t>
            </a:fld>
            <a:endParaRPr lang="en-US" dirty="0"/>
          </a:p>
        </p:txBody>
      </p:sp>
    </p:spTree>
    <p:extLst>
      <p:ext uri="{BB962C8B-B14F-4D97-AF65-F5344CB8AC3E}">
        <p14:creationId xmlns:p14="http://schemas.microsoft.com/office/powerpoint/2010/main" val="2505099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itchFamily="34" charset="0"/>
                <a:ea typeface="ＭＳ Ｐゴシック" charset="0"/>
                <a:cs typeface="ＭＳ Ｐゴシック" charset="0"/>
              </a:rPr>
              <a:t>Now you</a:t>
            </a:r>
            <a:r>
              <a:rPr lang="en-US" baseline="0" dirty="0" smtClean="0">
                <a:latin typeface="Verdana" pitchFamily="34" charset="0"/>
                <a:ea typeface="ＭＳ Ｐゴシック" charset="0"/>
                <a:cs typeface="ＭＳ Ｐゴシック" charset="0"/>
              </a:rPr>
              <a:t> are in the author center. </a:t>
            </a:r>
            <a:r>
              <a:rPr lang="en-US" dirty="0" smtClean="0">
                <a:latin typeface="Verdana" pitchFamily="34" charset="0"/>
                <a:ea typeface="ＭＳ Ｐゴシック" charset="0"/>
                <a:cs typeface="ＭＳ Ｐゴシック" charset="0"/>
              </a:rPr>
              <a:t>To submit an article, follow the on-screen directions through the process. The progress bar on the side of the page shows when each step of the submission process is complete.</a:t>
            </a:r>
          </a:p>
          <a:p>
            <a:endParaRPr lang="en-US" dirty="0" smtClean="0">
              <a:latin typeface="Verdana" pitchFamily="34" charset="0"/>
              <a:ea typeface="ＭＳ Ｐゴシック" charset="0"/>
              <a:cs typeface="ＭＳ Ｐゴシック" charset="0"/>
            </a:endParaRPr>
          </a:p>
          <a:p>
            <a:r>
              <a:rPr lang="en-US" dirty="0" smtClean="0">
                <a:latin typeface="Verdana" pitchFamily="34" charset="0"/>
                <a:ea typeface="ＭＳ Ｐゴシック" charset="0"/>
                <a:cs typeface="ＭＳ Ｐゴシック" charset="0"/>
              </a:rPr>
              <a:t>The IEEE </a:t>
            </a:r>
            <a:r>
              <a:rPr lang="en-US" dirty="0" err="1" smtClean="0">
                <a:latin typeface="Verdana" pitchFamily="34" charset="0"/>
                <a:ea typeface="ＭＳ Ｐゴシック" charset="0"/>
                <a:cs typeface="ＭＳ Ｐゴシック" charset="0"/>
              </a:rPr>
              <a:t>ScholarOne</a:t>
            </a:r>
            <a:r>
              <a:rPr lang="en-US" dirty="0" smtClean="0">
                <a:latin typeface="Verdana" pitchFamily="34" charset="0"/>
                <a:ea typeface="ＭＳ Ｐゴシック" charset="0"/>
                <a:cs typeface="ＭＳ Ｐゴシック" charset="0"/>
              </a:rPr>
              <a:t> author center will</a:t>
            </a:r>
            <a:r>
              <a:rPr lang="en-US" baseline="0" dirty="0" smtClean="0">
                <a:latin typeface="Verdana" pitchFamily="34" charset="0"/>
                <a:ea typeface="ＭＳ Ｐゴシック" charset="0"/>
                <a:cs typeface="ＭＳ Ｐゴシック" charset="0"/>
              </a:rPr>
              <a:t> guide you through seven steps to submission. The first two are: </a:t>
            </a:r>
            <a:endParaRPr lang="en-US" dirty="0" smtClean="0">
              <a:latin typeface="Verdana" pitchFamily="34" charset="0"/>
              <a:ea typeface="ＭＳ Ｐゴシック" charset="0"/>
              <a:cs typeface="ＭＳ Ｐゴシック" charset="0"/>
            </a:endParaRPr>
          </a:p>
          <a:p>
            <a:r>
              <a:rPr lang="en-US" dirty="0" smtClean="0">
                <a:latin typeface="Verdana" pitchFamily="34" charset="0"/>
                <a:ea typeface="ＭＳ Ｐゴシック" charset="0"/>
                <a:cs typeface="ＭＳ Ｐゴシック" charset="0"/>
              </a:rPr>
              <a:t>Type, Title &amp; Abstract, Attributes/Keyword selection</a:t>
            </a:r>
          </a:p>
          <a:p>
            <a:endParaRPr lang="en-US" dirty="0" smtClean="0">
              <a:latin typeface="Verdana" pitchFamily="34" charset="0"/>
              <a:ea typeface="ＭＳ Ｐゴシック" charset="0"/>
              <a:cs typeface="ＭＳ Ｐゴシック" charset="0"/>
            </a:endParaRPr>
          </a:p>
          <a:p>
            <a:endParaRPr lang="en-US" dirty="0" smtClean="0">
              <a:latin typeface="Verdana" pitchFamily="34" charset="0"/>
              <a:ea typeface="ＭＳ Ｐゴシック" charset="0"/>
              <a:cs typeface="ＭＳ Ｐゴシック" charset="0"/>
            </a:endParaRPr>
          </a:p>
          <a:p>
            <a:endParaRPr lang="en-US" dirty="0" smtClean="0">
              <a:latin typeface="Verdana" pitchFamily="34" charset="0"/>
              <a:ea typeface="ＭＳ Ｐゴシック" charset="0"/>
              <a:cs typeface="ＭＳ Ｐゴシック" charset="0"/>
            </a:endParaRPr>
          </a:p>
          <a:p>
            <a:endParaRPr lang="en-US" dirty="0" smtClean="0">
              <a:latin typeface="Times New Roman"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77078060-C0C2-3C44-A996-A817E495B2CB}" type="slidenum">
              <a:rPr lang="en-US" smtClean="0"/>
              <a:pPr/>
              <a:t>9</a:t>
            </a:fld>
            <a:endParaRPr lang="en-US" dirty="0"/>
          </a:p>
        </p:txBody>
      </p:sp>
    </p:spTree>
    <p:extLst>
      <p:ext uri="{BB962C8B-B14F-4D97-AF65-F5344CB8AC3E}">
        <p14:creationId xmlns:p14="http://schemas.microsoft.com/office/powerpoint/2010/main" val="3527907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7.png"/><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7.png"/><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IEEE_TAG_BLUE.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772400" y="6019800"/>
            <a:ext cx="1143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1295400" y="822325"/>
            <a:ext cx="7162800" cy="1143000"/>
          </a:xfrm>
        </p:spPr>
        <p:txBody>
          <a:bodyPr/>
          <a:lstStyle>
            <a:lvl1pPr>
              <a:lnSpc>
                <a:spcPct val="90000"/>
              </a:lnSpc>
              <a:defRPr sz="4400">
                <a:solidFill>
                  <a:schemeClr val="bg1"/>
                </a:solidFill>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1271588" y="3962400"/>
            <a:ext cx="3919537" cy="1752600"/>
          </a:xfrm>
        </p:spPr>
        <p:txBody>
          <a:bodyPr/>
          <a:lstStyle>
            <a:lvl1pPr marL="0" indent="0">
              <a:lnSpc>
                <a:spcPct val="90000"/>
              </a:lnSpc>
              <a:buFont typeface="Wingdings" pitchFamily="28" charset="2"/>
              <a:buNone/>
              <a:defRPr sz="2200" b="1">
                <a:solidFill>
                  <a:schemeClr val="tx2"/>
                </a:solidFill>
              </a:defRPr>
            </a:lvl1pPr>
          </a:lstStyle>
          <a:p>
            <a:r>
              <a:rPr lang="en-US" smtClean="0"/>
              <a:t>Click to edit Master subtitle style</a:t>
            </a:r>
            <a:endParaRPr lang="en-US" dirty="0"/>
          </a:p>
        </p:txBody>
      </p:sp>
    </p:spTree>
    <p:extLst>
      <p:ext uri="{BB962C8B-B14F-4D97-AF65-F5344CB8AC3E}">
        <p14:creationId xmlns:p14="http://schemas.microsoft.com/office/powerpoint/2010/main" val="244970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9"/>
          <p:cNvSpPr>
            <a:spLocks noGrp="1"/>
          </p:cNvSpPr>
          <p:nvPr>
            <p:ph type="dt" sz="half" idx="10"/>
          </p:nvPr>
        </p:nvSpPr>
        <p:spPr/>
        <p:txBody>
          <a:bodyPr/>
          <a:lstStyle>
            <a:lvl1pPr>
              <a:defRPr/>
            </a:lvl1pPr>
          </a:lstStyle>
          <a:p>
            <a:fld id="{6CF9B3D1-C9CE-DF4A-BE6F-841081F08A82}" type="datetime1">
              <a:rPr lang="en-US"/>
              <a:pPr/>
              <a:t>1/23/13</a:t>
            </a:fld>
            <a:endParaRPr lang="en-US" dirty="0"/>
          </a:p>
        </p:txBody>
      </p:sp>
      <p:sp>
        <p:nvSpPr>
          <p:cNvPr id="6" name="Slide Number Placeholder 10"/>
          <p:cNvSpPr>
            <a:spLocks noGrp="1"/>
          </p:cNvSpPr>
          <p:nvPr>
            <p:ph type="sldNum" sz="quarter" idx="11"/>
          </p:nvPr>
        </p:nvSpPr>
        <p:spPr/>
        <p:txBody>
          <a:bodyPr/>
          <a:lstStyle>
            <a:lvl1pPr>
              <a:defRPr/>
            </a:lvl1pPr>
          </a:lstStyle>
          <a:p>
            <a:fld id="{C8F72E4A-862A-4948-ACDE-697B00DE29C0}" type="slidenum">
              <a:rPr lang="en-US"/>
              <a:pPr/>
              <a:t>‹#›</a:t>
            </a:fld>
            <a:endParaRPr lang="en-US" dirty="0"/>
          </a:p>
        </p:txBody>
      </p:sp>
    </p:spTree>
    <p:extLst>
      <p:ext uri="{BB962C8B-B14F-4D97-AF65-F5344CB8AC3E}">
        <p14:creationId xmlns:p14="http://schemas.microsoft.com/office/powerpoint/2010/main" val="3420011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9"/>
          <p:cNvSpPr>
            <a:spLocks noGrp="1"/>
          </p:cNvSpPr>
          <p:nvPr>
            <p:ph type="dt" sz="half" idx="10"/>
          </p:nvPr>
        </p:nvSpPr>
        <p:spPr/>
        <p:txBody>
          <a:bodyPr/>
          <a:lstStyle>
            <a:lvl1pPr>
              <a:defRPr/>
            </a:lvl1pPr>
          </a:lstStyle>
          <a:p>
            <a:fld id="{BFFD7EF8-E801-8846-AFE6-23A15B32292D}" type="datetime1">
              <a:rPr lang="en-US"/>
              <a:pPr/>
              <a:t>1/23/13</a:t>
            </a:fld>
            <a:endParaRPr lang="en-US" dirty="0"/>
          </a:p>
        </p:txBody>
      </p:sp>
      <p:sp>
        <p:nvSpPr>
          <p:cNvPr id="5" name="Slide Number Placeholder 10"/>
          <p:cNvSpPr>
            <a:spLocks noGrp="1"/>
          </p:cNvSpPr>
          <p:nvPr>
            <p:ph type="sldNum" sz="quarter" idx="11"/>
          </p:nvPr>
        </p:nvSpPr>
        <p:spPr/>
        <p:txBody>
          <a:bodyPr/>
          <a:lstStyle>
            <a:lvl1pPr>
              <a:defRPr/>
            </a:lvl1pPr>
          </a:lstStyle>
          <a:p>
            <a:fld id="{6E85DA64-3CE4-F048-B8F2-F194474CD945}" type="slidenum">
              <a:rPr lang="en-US"/>
              <a:pPr/>
              <a:t>‹#›</a:t>
            </a:fld>
            <a:endParaRPr lang="en-US" dirty="0"/>
          </a:p>
        </p:txBody>
      </p:sp>
    </p:spTree>
    <p:extLst>
      <p:ext uri="{BB962C8B-B14F-4D97-AF65-F5344CB8AC3E}">
        <p14:creationId xmlns:p14="http://schemas.microsoft.com/office/powerpoint/2010/main" val="430331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2A61E5E2-40C7-0749-BD2E-BF08EC9F4543}" type="datetime1">
              <a:rPr lang="en-US"/>
              <a:pPr/>
              <a:t>1/23/13</a:t>
            </a:fld>
            <a:endParaRPr lang="en-US" dirty="0"/>
          </a:p>
        </p:txBody>
      </p:sp>
      <p:sp>
        <p:nvSpPr>
          <p:cNvPr id="5" name="Slide Number Placeholder 10"/>
          <p:cNvSpPr>
            <a:spLocks noGrp="1"/>
          </p:cNvSpPr>
          <p:nvPr>
            <p:ph type="sldNum" sz="quarter" idx="11"/>
          </p:nvPr>
        </p:nvSpPr>
        <p:spPr/>
        <p:txBody>
          <a:bodyPr/>
          <a:lstStyle>
            <a:lvl1pPr>
              <a:defRPr/>
            </a:lvl1pPr>
          </a:lstStyle>
          <a:p>
            <a:fld id="{A3BBA394-4614-414A-99DD-591116B36FE6}" type="slidenum">
              <a:rPr lang="en-US"/>
              <a:pPr/>
              <a:t>‹#›</a:t>
            </a:fld>
            <a:endParaRPr lang="en-US" dirty="0"/>
          </a:p>
        </p:txBody>
      </p:sp>
    </p:spTree>
    <p:extLst>
      <p:ext uri="{BB962C8B-B14F-4D97-AF65-F5344CB8AC3E}">
        <p14:creationId xmlns:p14="http://schemas.microsoft.com/office/powerpoint/2010/main" val="4023578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76275" y="609600"/>
            <a:ext cx="7848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76275" y="2000250"/>
            <a:ext cx="38481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76775" y="2000250"/>
            <a:ext cx="38481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76775" y="4133850"/>
            <a:ext cx="38481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72659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66750" y="590550"/>
            <a:ext cx="7848600" cy="1143000"/>
          </a:xfrm>
        </p:spPr>
        <p:txBody>
          <a:bodyPr/>
          <a:lstStyle/>
          <a:p>
            <a:r>
              <a:rPr lang="en-US" smtClean="0"/>
              <a:t>Click to edit Master title style</a:t>
            </a:r>
            <a:endParaRPr lang="en-US" dirty="0"/>
          </a:p>
        </p:txBody>
      </p:sp>
      <p:sp>
        <p:nvSpPr>
          <p:cNvPr id="3" name="Content Placeholder 2"/>
          <p:cNvSpPr>
            <a:spLocks noGrp="1"/>
          </p:cNvSpPr>
          <p:nvPr>
            <p:ph sz="quarter" idx="1"/>
          </p:nvPr>
        </p:nvSpPr>
        <p:spPr>
          <a:xfrm>
            <a:off x="609600" y="1981200"/>
            <a:ext cx="38481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quarter" idx="2"/>
          </p:nvPr>
        </p:nvSpPr>
        <p:spPr>
          <a:xfrm>
            <a:off x="4610100" y="1981200"/>
            <a:ext cx="38481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09600" y="4114800"/>
            <a:ext cx="38481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10100" y="4114800"/>
            <a:ext cx="38481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890518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90550"/>
            <a:ext cx="7848600" cy="11430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95325" y="1981200"/>
            <a:ext cx="38481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quarter" idx="2"/>
          </p:nvPr>
        </p:nvSpPr>
        <p:spPr>
          <a:xfrm>
            <a:off x="4695825" y="1981200"/>
            <a:ext cx="38481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95825" y="4114800"/>
            <a:ext cx="38481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44079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76275" y="609600"/>
            <a:ext cx="7848600" cy="11430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1981200"/>
            <a:ext cx="38481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10100" y="1981200"/>
            <a:ext cx="38481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508483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1_Historical Layou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TitleSlide_B.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IEEE_TAG_WHITE.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772400" y="6019800"/>
            <a:ext cx="1143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00121" y="1150964"/>
            <a:ext cx="7962600" cy="1143000"/>
          </a:xfrm>
        </p:spPr>
        <p:txBody>
          <a:bodyPr/>
          <a:lstStyle>
            <a:lvl1pPr>
              <a:lnSpc>
                <a:spcPct val="90000"/>
              </a:lnSpc>
              <a:defRPr sz="4400">
                <a:solidFill>
                  <a:srgbClr val="005582"/>
                </a:solidFill>
              </a:defRPr>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705731" y="3297303"/>
            <a:ext cx="6760391" cy="1234440"/>
          </a:xfrm>
        </p:spPr>
        <p:txBody>
          <a:bodyPr/>
          <a:lstStyle>
            <a:lvl1pPr marL="0" indent="0">
              <a:lnSpc>
                <a:spcPct val="90000"/>
              </a:lnSpc>
              <a:buFont typeface="Wingdings" pitchFamily="28" charset="2"/>
              <a:buNone/>
              <a:defRPr sz="2200" b="1">
                <a:solidFill>
                  <a:srgbClr val="808080"/>
                </a:solidFill>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23595623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_Users Layou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TitleSlide_C.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IEEE_TAG_WHITE.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772400" y="6019800"/>
            <a:ext cx="1143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04705" y="1155210"/>
            <a:ext cx="7848600" cy="1143000"/>
          </a:xfrm>
        </p:spPr>
        <p:txBody>
          <a:bodyPr/>
          <a:lstStyle>
            <a:lvl1pPr>
              <a:lnSpc>
                <a:spcPct val="90000"/>
              </a:lnSpc>
              <a:defRPr sz="4400">
                <a:solidFill>
                  <a:srgbClr val="005087"/>
                </a:solidFill>
              </a:defRPr>
            </a:lvl1pPr>
          </a:lstStyle>
          <a:p>
            <a:r>
              <a:rPr lang="en-US" dirty="0" smtClean="0"/>
              <a:t>Click to edit Master title style</a:t>
            </a:r>
            <a:endParaRPr lang="en-US" dirty="0"/>
          </a:p>
        </p:txBody>
      </p:sp>
      <p:sp>
        <p:nvSpPr>
          <p:cNvPr id="6" name="Rectangle 3"/>
          <p:cNvSpPr>
            <a:spLocks noGrp="1" noChangeArrowheads="1"/>
          </p:cNvSpPr>
          <p:nvPr>
            <p:ph type="subTitle" idx="1"/>
          </p:nvPr>
        </p:nvSpPr>
        <p:spPr>
          <a:xfrm>
            <a:off x="705731" y="3297304"/>
            <a:ext cx="6760391" cy="1234440"/>
          </a:xfrm>
        </p:spPr>
        <p:txBody>
          <a:bodyPr/>
          <a:lstStyle>
            <a:lvl1pPr marL="0" indent="0">
              <a:lnSpc>
                <a:spcPct val="90000"/>
              </a:lnSpc>
              <a:buFont typeface="Wingdings" pitchFamily="28" charset="2"/>
              <a:buNone/>
              <a:defRPr sz="2200" b="1">
                <a:solidFill>
                  <a:srgbClr val="808080"/>
                </a:solidFill>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6827027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3_Technology Layou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TitleSlide_D.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IEEE_TAG_WHITE.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772400" y="6019800"/>
            <a:ext cx="1143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04088" y="1152144"/>
            <a:ext cx="7964424" cy="1143000"/>
          </a:xfrm>
        </p:spPr>
        <p:txBody>
          <a:bodyPr/>
          <a:lstStyle>
            <a:lvl1pPr>
              <a:lnSpc>
                <a:spcPct val="90000"/>
              </a:lnSpc>
              <a:defRPr sz="4400">
                <a:solidFill>
                  <a:srgbClr val="005087"/>
                </a:solidFill>
              </a:defRPr>
            </a:lvl1pPr>
          </a:lstStyle>
          <a:p>
            <a:r>
              <a:rPr lang="en-US" dirty="0" smtClean="0"/>
              <a:t>Click to edit Master title style</a:t>
            </a:r>
            <a:endParaRPr lang="en-US" dirty="0"/>
          </a:p>
        </p:txBody>
      </p:sp>
      <p:sp>
        <p:nvSpPr>
          <p:cNvPr id="6" name="Rectangle 3"/>
          <p:cNvSpPr>
            <a:spLocks noGrp="1" noChangeArrowheads="1"/>
          </p:cNvSpPr>
          <p:nvPr>
            <p:ph type="subTitle" idx="1"/>
          </p:nvPr>
        </p:nvSpPr>
        <p:spPr>
          <a:xfrm>
            <a:off x="705731" y="3297304"/>
            <a:ext cx="6760391" cy="1234440"/>
          </a:xfrm>
        </p:spPr>
        <p:txBody>
          <a:bodyPr/>
          <a:lstStyle>
            <a:lvl1pPr marL="0" indent="0">
              <a:lnSpc>
                <a:spcPct val="90000"/>
              </a:lnSpc>
              <a:buFont typeface="Wingdings" pitchFamily="28" charset="2"/>
              <a:buNone/>
              <a:defRPr sz="2200" b="1">
                <a:solidFill>
                  <a:srgbClr val="808080"/>
                </a:solidFill>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948140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FontTx/>
              <a:buBlip>
                <a:blip r:embed="rId2"/>
              </a:buBlip>
              <a:defRPr/>
            </a:lvl1pPr>
            <a:lvl2pPr>
              <a:buClr>
                <a:schemeClr val="tx1">
                  <a:lumMod val="65000"/>
                  <a:lumOff val="35000"/>
                </a:schemeClr>
              </a:buClr>
              <a:defRPr/>
            </a:lvl2pPr>
            <a:lvl3pPr>
              <a:buClr>
                <a:schemeClr val="tx1">
                  <a:lumMod val="65000"/>
                  <a:lumOff val="35000"/>
                </a:schemeClr>
              </a:buClr>
              <a:defRPr/>
            </a:lvl3pPr>
            <a:lvl4pPr>
              <a:buClr>
                <a:schemeClr val="tx1">
                  <a:lumMod val="65000"/>
                  <a:lumOff val="35000"/>
                </a:schemeClr>
              </a:buClr>
              <a:defRPr/>
            </a:lvl4pPr>
            <a:lvl5pPr>
              <a:buClr>
                <a:schemeClr val="tx1">
                  <a:lumMod val="65000"/>
                  <a:lumOff val="35000"/>
                </a:schemeClr>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9"/>
          <p:cNvSpPr>
            <a:spLocks noGrp="1"/>
          </p:cNvSpPr>
          <p:nvPr>
            <p:ph type="dt" sz="half" idx="10"/>
          </p:nvPr>
        </p:nvSpPr>
        <p:spPr/>
        <p:txBody>
          <a:bodyPr/>
          <a:lstStyle>
            <a:lvl1pPr>
              <a:defRPr/>
            </a:lvl1pPr>
          </a:lstStyle>
          <a:p>
            <a:fld id="{303F2686-1FE1-3F49-827A-397A0F8A5AC7}" type="datetime1">
              <a:rPr lang="en-US"/>
              <a:pPr/>
              <a:t>1/23/13</a:t>
            </a:fld>
            <a:endParaRPr lang="en-US" dirty="0"/>
          </a:p>
        </p:txBody>
      </p:sp>
      <p:sp>
        <p:nvSpPr>
          <p:cNvPr id="5" name="Slide Number Placeholder 10"/>
          <p:cNvSpPr>
            <a:spLocks noGrp="1"/>
          </p:cNvSpPr>
          <p:nvPr>
            <p:ph type="sldNum" sz="quarter" idx="11"/>
          </p:nvPr>
        </p:nvSpPr>
        <p:spPr/>
        <p:txBody>
          <a:bodyPr/>
          <a:lstStyle>
            <a:lvl1pPr>
              <a:defRPr/>
            </a:lvl1pPr>
          </a:lstStyle>
          <a:p>
            <a:fld id="{B14F66D8-224F-9548-8A53-7705C7A37F6F}" type="slidenum">
              <a:rPr lang="en-US"/>
              <a:pPr/>
              <a:t>‹#›</a:t>
            </a:fld>
            <a:endParaRPr lang="en-US" dirty="0"/>
          </a:p>
        </p:txBody>
      </p:sp>
    </p:spTree>
    <p:extLst>
      <p:ext uri="{BB962C8B-B14F-4D97-AF65-F5344CB8AC3E}">
        <p14:creationId xmlns:p14="http://schemas.microsoft.com/office/powerpoint/2010/main" val="227617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2"/>
          <p:cNvSpPr>
            <a:spLocks noGrp="1"/>
          </p:cNvSpPr>
          <p:nvPr>
            <p:ph idx="1"/>
          </p:nvPr>
        </p:nvSpPr>
        <p:spPr>
          <a:xfrm>
            <a:off x="685800" y="1981200"/>
            <a:ext cx="7772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9"/>
          <p:cNvSpPr>
            <a:spLocks noGrp="1"/>
          </p:cNvSpPr>
          <p:nvPr>
            <p:ph type="dt" sz="half" idx="10"/>
          </p:nvPr>
        </p:nvSpPr>
        <p:spPr/>
        <p:txBody>
          <a:bodyPr/>
          <a:lstStyle>
            <a:lvl1pPr>
              <a:defRPr/>
            </a:lvl1pPr>
          </a:lstStyle>
          <a:p>
            <a:fld id="{B854A6D4-4C85-9246-B83A-D9A22793F450}" type="datetime1">
              <a:rPr lang="en-US"/>
              <a:pPr/>
              <a:t>1/23/13</a:t>
            </a:fld>
            <a:endParaRPr lang="en-US" dirty="0"/>
          </a:p>
        </p:txBody>
      </p:sp>
      <p:sp>
        <p:nvSpPr>
          <p:cNvPr id="5" name="Slide Number Placeholder 10"/>
          <p:cNvSpPr>
            <a:spLocks noGrp="1"/>
          </p:cNvSpPr>
          <p:nvPr>
            <p:ph type="sldNum" sz="quarter" idx="11"/>
          </p:nvPr>
        </p:nvSpPr>
        <p:spPr/>
        <p:txBody>
          <a:bodyPr/>
          <a:lstStyle>
            <a:lvl1pPr>
              <a:defRPr/>
            </a:lvl1pPr>
          </a:lstStyle>
          <a:p>
            <a:fld id="{B6717A5D-B1CB-E648-A528-E2FB6DC3DC8D}" type="slidenum">
              <a:rPr lang="en-US"/>
              <a:pPr/>
              <a:t>‹#›</a:t>
            </a:fld>
            <a:endParaRPr lang="en-US" dirty="0"/>
          </a:p>
        </p:txBody>
      </p:sp>
    </p:spTree>
    <p:extLst>
      <p:ext uri="{BB962C8B-B14F-4D97-AF65-F5344CB8AC3E}">
        <p14:creationId xmlns:p14="http://schemas.microsoft.com/office/powerpoint/2010/main" val="1237294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9"/>
          <p:cNvSpPr>
            <a:spLocks noGrp="1"/>
          </p:cNvSpPr>
          <p:nvPr>
            <p:ph type="dt" sz="half" idx="10"/>
          </p:nvPr>
        </p:nvSpPr>
        <p:spPr/>
        <p:txBody>
          <a:bodyPr/>
          <a:lstStyle>
            <a:lvl1pPr>
              <a:defRPr/>
            </a:lvl1pPr>
          </a:lstStyle>
          <a:p>
            <a:fld id="{907D6A76-8CC7-A443-AFA3-0301412E1D79}" type="datetime1">
              <a:rPr lang="en-US"/>
              <a:pPr/>
              <a:t>1/23/13</a:t>
            </a:fld>
            <a:endParaRPr lang="en-US" dirty="0"/>
          </a:p>
        </p:txBody>
      </p:sp>
      <p:sp>
        <p:nvSpPr>
          <p:cNvPr id="5" name="Slide Number Placeholder 10"/>
          <p:cNvSpPr>
            <a:spLocks noGrp="1"/>
          </p:cNvSpPr>
          <p:nvPr>
            <p:ph type="sldNum" sz="quarter" idx="11"/>
          </p:nvPr>
        </p:nvSpPr>
        <p:spPr/>
        <p:txBody>
          <a:bodyPr/>
          <a:lstStyle>
            <a:lvl1pPr>
              <a:defRPr/>
            </a:lvl1pPr>
          </a:lstStyle>
          <a:p>
            <a:fld id="{5F75BC44-4535-8943-80B2-31089CA105C2}" type="slidenum">
              <a:rPr lang="en-US"/>
              <a:pPr/>
              <a:t>‹#›</a:t>
            </a:fld>
            <a:endParaRPr lang="en-US" dirty="0"/>
          </a:p>
        </p:txBody>
      </p:sp>
    </p:spTree>
    <p:extLst>
      <p:ext uri="{BB962C8B-B14F-4D97-AF65-F5344CB8AC3E}">
        <p14:creationId xmlns:p14="http://schemas.microsoft.com/office/powerpoint/2010/main" val="325190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fld id="{2910AA0D-41F1-0F4F-8A62-5E5B1E7A2656}" type="datetime1">
              <a:rPr lang="en-US"/>
              <a:pPr/>
              <a:t>1/23/13</a:t>
            </a:fld>
            <a:endParaRPr lang="en-US" dirty="0"/>
          </a:p>
        </p:txBody>
      </p:sp>
      <p:sp>
        <p:nvSpPr>
          <p:cNvPr id="6" name="Slide Number Placeholder 10"/>
          <p:cNvSpPr>
            <a:spLocks noGrp="1"/>
          </p:cNvSpPr>
          <p:nvPr>
            <p:ph type="sldNum" sz="quarter" idx="11"/>
          </p:nvPr>
        </p:nvSpPr>
        <p:spPr/>
        <p:txBody>
          <a:bodyPr/>
          <a:lstStyle>
            <a:lvl1pPr>
              <a:defRPr/>
            </a:lvl1pPr>
          </a:lstStyle>
          <a:p>
            <a:fld id="{F693AAEE-6CB5-CC43-972A-B62B26CD7C89}" type="slidenum">
              <a:rPr lang="en-US"/>
              <a:pPr/>
              <a:t>‹#›</a:t>
            </a:fld>
            <a:endParaRPr lang="en-US" dirty="0"/>
          </a:p>
        </p:txBody>
      </p:sp>
    </p:spTree>
    <p:extLst>
      <p:ext uri="{BB962C8B-B14F-4D97-AF65-F5344CB8AC3E}">
        <p14:creationId xmlns:p14="http://schemas.microsoft.com/office/powerpoint/2010/main" val="3869956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fld id="{1AE5EFD3-15BF-814E-85E9-3A70A11DEBA5}" type="datetime1">
              <a:rPr lang="en-US"/>
              <a:pPr/>
              <a:t>1/23/13</a:t>
            </a:fld>
            <a:endParaRPr lang="en-US" dirty="0"/>
          </a:p>
        </p:txBody>
      </p:sp>
      <p:sp>
        <p:nvSpPr>
          <p:cNvPr id="8" name="Slide Number Placeholder 10"/>
          <p:cNvSpPr>
            <a:spLocks noGrp="1"/>
          </p:cNvSpPr>
          <p:nvPr>
            <p:ph type="sldNum" sz="quarter" idx="11"/>
          </p:nvPr>
        </p:nvSpPr>
        <p:spPr/>
        <p:txBody>
          <a:bodyPr/>
          <a:lstStyle>
            <a:lvl1pPr>
              <a:defRPr/>
            </a:lvl1pPr>
          </a:lstStyle>
          <a:p>
            <a:fld id="{3BCB2D31-052A-774E-A962-4B881AC73A16}" type="slidenum">
              <a:rPr lang="en-US"/>
              <a:pPr/>
              <a:t>‹#›</a:t>
            </a:fld>
            <a:endParaRPr lang="en-US" dirty="0"/>
          </a:p>
        </p:txBody>
      </p:sp>
    </p:spTree>
    <p:extLst>
      <p:ext uri="{BB962C8B-B14F-4D97-AF65-F5344CB8AC3E}">
        <p14:creationId xmlns:p14="http://schemas.microsoft.com/office/powerpoint/2010/main" val="2933840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fld id="{2C7B5BEA-144A-854D-87C3-EF58C00FAF9B}" type="datetime1">
              <a:rPr lang="en-US"/>
              <a:pPr/>
              <a:t>1/23/13</a:t>
            </a:fld>
            <a:endParaRPr lang="en-US" dirty="0"/>
          </a:p>
        </p:txBody>
      </p:sp>
      <p:sp>
        <p:nvSpPr>
          <p:cNvPr id="4" name="Slide Number Placeholder 10"/>
          <p:cNvSpPr>
            <a:spLocks noGrp="1"/>
          </p:cNvSpPr>
          <p:nvPr>
            <p:ph type="sldNum" sz="quarter" idx="11"/>
          </p:nvPr>
        </p:nvSpPr>
        <p:spPr/>
        <p:txBody>
          <a:bodyPr/>
          <a:lstStyle>
            <a:lvl1pPr>
              <a:defRPr/>
            </a:lvl1pPr>
          </a:lstStyle>
          <a:p>
            <a:fld id="{7DE95171-F75C-384C-8BD8-1FB8475085C2}" type="slidenum">
              <a:rPr lang="en-US"/>
              <a:pPr/>
              <a:t>‹#›</a:t>
            </a:fld>
            <a:endParaRPr lang="en-US" dirty="0"/>
          </a:p>
        </p:txBody>
      </p:sp>
    </p:spTree>
    <p:extLst>
      <p:ext uri="{BB962C8B-B14F-4D97-AF65-F5344CB8AC3E}">
        <p14:creationId xmlns:p14="http://schemas.microsoft.com/office/powerpoint/2010/main" val="3361120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fld id="{2A3B6DA7-4B0D-4D47-BA3B-5FCCFD17637E}" type="datetime1">
              <a:rPr lang="en-US"/>
              <a:pPr/>
              <a:t>1/23/13</a:t>
            </a:fld>
            <a:endParaRPr lang="en-US" dirty="0"/>
          </a:p>
        </p:txBody>
      </p:sp>
      <p:sp>
        <p:nvSpPr>
          <p:cNvPr id="3" name="Slide Number Placeholder 10"/>
          <p:cNvSpPr>
            <a:spLocks noGrp="1"/>
          </p:cNvSpPr>
          <p:nvPr>
            <p:ph type="sldNum" sz="quarter" idx="11"/>
          </p:nvPr>
        </p:nvSpPr>
        <p:spPr/>
        <p:txBody>
          <a:bodyPr/>
          <a:lstStyle>
            <a:lvl1pPr>
              <a:defRPr/>
            </a:lvl1pPr>
          </a:lstStyle>
          <a:p>
            <a:fld id="{1CB76180-D765-3143-901E-F87F183A2C1E}" type="slidenum">
              <a:rPr lang="en-US"/>
              <a:pPr/>
              <a:t>‹#›</a:t>
            </a:fld>
            <a:endParaRPr lang="en-US" dirty="0"/>
          </a:p>
        </p:txBody>
      </p:sp>
    </p:spTree>
    <p:extLst>
      <p:ext uri="{BB962C8B-B14F-4D97-AF65-F5344CB8AC3E}">
        <p14:creationId xmlns:p14="http://schemas.microsoft.com/office/powerpoint/2010/main" val="3539362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9"/>
          <p:cNvSpPr>
            <a:spLocks noGrp="1"/>
          </p:cNvSpPr>
          <p:nvPr>
            <p:ph type="dt" sz="half" idx="10"/>
          </p:nvPr>
        </p:nvSpPr>
        <p:spPr/>
        <p:txBody>
          <a:bodyPr/>
          <a:lstStyle>
            <a:lvl1pPr>
              <a:defRPr/>
            </a:lvl1pPr>
          </a:lstStyle>
          <a:p>
            <a:fld id="{5ED22BE6-B5C1-F942-8ED2-EF575B57F336}" type="datetime1">
              <a:rPr lang="en-US"/>
              <a:pPr/>
              <a:t>1/23/13</a:t>
            </a:fld>
            <a:endParaRPr lang="en-US" dirty="0"/>
          </a:p>
        </p:txBody>
      </p:sp>
      <p:sp>
        <p:nvSpPr>
          <p:cNvPr id="6" name="Slide Number Placeholder 10"/>
          <p:cNvSpPr>
            <a:spLocks noGrp="1"/>
          </p:cNvSpPr>
          <p:nvPr>
            <p:ph type="sldNum" sz="quarter" idx="11"/>
          </p:nvPr>
        </p:nvSpPr>
        <p:spPr/>
        <p:txBody>
          <a:bodyPr/>
          <a:lstStyle>
            <a:lvl1pPr>
              <a:defRPr/>
            </a:lvl1pPr>
          </a:lstStyle>
          <a:p>
            <a:fld id="{DB52A8A9-95F7-334C-8CE8-E76B1DD84AFD}" type="slidenum">
              <a:rPr lang="en-US"/>
              <a:pPr/>
              <a:t>‹#›</a:t>
            </a:fld>
            <a:endParaRPr lang="en-US" dirty="0"/>
          </a:p>
        </p:txBody>
      </p:sp>
    </p:spTree>
    <p:extLst>
      <p:ext uri="{BB962C8B-B14F-4D97-AF65-F5344CB8AC3E}">
        <p14:creationId xmlns:p14="http://schemas.microsoft.com/office/powerpoint/2010/main" val="2417758477"/>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3.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1.png"/><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4" Type="http://schemas.openxmlformats.org/officeDocument/2006/relationships/theme" Target="../theme/theme2.xml"/><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image" Target="../media/image5.png"/><Relationship Id="rId1" Type="http://schemas.openxmlformats.org/officeDocument/2006/relationships/slideLayout" Target="../slideLayouts/slideLayout17.xml"/><Relationship Id="rId2"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1219200" y="6172200"/>
            <a:ext cx="31242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898989"/>
                </a:solidFill>
              </a:defRPr>
            </a:lvl1pPr>
          </a:lstStyle>
          <a:p>
            <a:fld id="{C5D8B02B-3A00-534C-B9C6-F8FDD492B99C}" type="datetime1">
              <a:rPr lang="en-US"/>
              <a:pPr/>
              <a:t>1/23/13</a:t>
            </a:fld>
            <a:endParaRPr lang="en-US" dirty="0"/>
          </a:p>
        </p:txBody>
      </p:sp>
      <p:sp>
        <p:nvSpPr>
          <p:cNvPr id="11" name="Slide Number Placeholder 10"/>
          <p:cNvSpPr>
            <a:spLocks noGrp="1"/>
          </p:cNvSpPr>
          <p:nvPr>
            <p:ph type="sldNum" sz="quarter" idx="4"/>
          </p:nvPr>
        </p:nvSpPr>
        <p:spPr>
          <a:xfrm>
            <a:off x="533400" y="6172200"/>
            <a:ext cx="6858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898989"/>
                </a:solidFill>
              </a:defRPr>
            </a:lvl1pPr>
          </a:lstStyle>
          <a:p>
            <a:fld id="{EC387A2E-DE77-E44E-99BD-CA3D3539BD88}" type="slidenum">
              <a:rPr lang="en-US"/>
              <a:pPr/>
              <a:t>‹#›</a:t>
            </a:fld>
            <a:endParaRPr lang="en-US" dirty="0"/>
          </a:p>
        </p:txBody>
      </p:sp>
      <p:pic>
        <p:nvPicPr>
          <p:cNvPr id="1030" name="Picture 7" descr="IEEE_TAG_BLUE.png"/>
          <p:cNvPicPr>
            <a:picLocks noChangeAspect="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8001000" y="5924550"/>
            <a:ext cx="91440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268" r:id="rId1"/>
    <p:sldLayoutId id="2147485257" r:id="rId2"/>
    <p:sldLayoutId id="2147485258" r:id="rId3"/>
    <p:sldLayoutId id="2147485259" r:id="rId4"/>
    <p:sldLayoutId id="2147485260" r:id="rId5"/>
    <p:sldLayoutId id="2147485261" r:id="rId6"/>
    <p:sldLayoutId id="2147485262" r:id="rId7"/>
    <p:sldLayoutId id="2147485263" r:id="rId8"/>
    <p:sldLayoutId id="2147485264" r:id="rId9"/>
    <p:sldLayoutId id="2147485265" r:id="rId10"/>
    <p:sldLayoutId id="2147485266" r:id="rId11"/>
    <p:sldLayoutId id="2147485267" r:id="rId12"/>
    <p:sldLayoutId id="2147485269" r:id="rId13"/>
    <p:sldLayoutId id="2147485270" r:id="rId14"/>
    <p:sldLayoutId id="2147485271" r:id="rId15"/>
    <p:sldLayoutId id="2147485272" r:id="rId16"/>
  </p:sldLayoutIdLst>
  <p:hf hdr="0" ftr="0"/>
  <p:txStyles>
    <p:titleStyle>
      <a:lvl1pPr algn="l" rtl="0" eaLnBrk="0" fontAlgn="base" hangingPunct="0">
        <a:spcBef>
          <a:spcPct val="0"/>
        </a:spcBef>
        <a:spcAft>
          <a:spcPct val="0"/>
        </a:spcAft>
        <a:defRPr sz="3200" b="1">
          <a:solidFill>
            <a:schemeClr val="tx2"/>
          </a:solidFill>
          <a:latin typeface="+mj-lt"/>
          <a:ea typeface="ＭＳ Ｐゴシック" pitchFamily="-112" charset="-128"/>
          <a:cs typeface="ＭＳ Ｐゴシック" pitchFamily="-112" charset="-128"/>
        </a:defRPr>
      </a:lvl1pPr>
      <a:lvl2pPr algn="l" rtl="0" eaLnBrk="0" fontAlgn="base" hangingPunct="0">
        <a:spcBef>
          <a:spcPct val="0"/>
        </a:spcBef>
        <a:spcAft>
          <a:spcPct val="0"/>
        </a:spcAft>
        <a:defRPr sz="3200" b="1">
          <a:solidFill>
            <a:schemeClr val="tx2"/>
          </a:solidFill>
          <a:latin typeface="Verdana" pitchFamily="-112" charset="0"/>
          <a:ea typeface="ＭＳ Ｐゴシック" pitchFamily="28" charset="-128"/>
          <a:cs typeface="ＭＳ Ｐゴシック" pitchFamily="28" charset="-128"/>
        </a:defRPr>
      </a:lvl2pPr>
      <a:lvl3pPr algn="l" rtl="0" eaLnBrk="0" fontAlgn="base" hangingPunct="0">
        <a:spcBef>
          <a:spcPct val="0"/>
        </a:spcBef>
        <a:spcAft>
          <a:spcPct val="0"/>
        </a:spcAft>
        <a:defRPr sz="3200" b="1">
          <a:solidFill>
            <a:schemeClr val="tx2"/>
          </a:solidFill>
          <a:latin typeface="Verdana" pitchFamily="-112" charset="0"/>
          <a:ea typeface="ＭＳ Ｐゴシック" pitchFamily="28" charset="-128"/>
          <a:cs typeface="ＭＳ Ｐゴシック" pitchFamily="28" charset="-128"/>
        </a:defRPr>
      </a:lvl3pPr>
      <a:lvl4pPr algn="l" rtl="0" eaLnBrk="0" fontAlgn="base" hangingPunct="0">
        <a:spcBef>
          <a:spcPct val="0"/>
        </a:spcBef>
        <a:spcAft>
          <a:spcPct val="0"/>
        </a:spcAft>
        <a:defRPr sz="3200" b="1">
          <a:solidFill>
            <a:schemeClr val="tx2"/>
          </a:solidFill>
          <a:latin typeface="Verdana" pitchFamily="-112" charset="0"/>
          <a:ea typeface="ＭＳ Ｐゴシック" pitchFamily="28" charset="-128"/>
          <a:cs typeface="ＭＳ Ｐゴシック" pitchFamily="28" charset="-128"/>
        </a:defRPr>
      </a:lvl4pPr>
      <a:lvl5pPr algn="l" rtl="0" eaLnBrk="0" fontAlgn="base" hangingPunct="0">
        <a:spcBef>
          <a:spcPct val="0"/>
        </a:spcBef>
        <a:spcAft>
          <a:spcPct val="0"/>
        </a:spcAft>
        <a:defRPr sz="3200" b="1">
          <a:solidFill>
            <a:schemeClr val="tx2"/>
          </a:solidFill>
          <a:latin typeface="Verdana" pitchFamily="-112" charset="0"/>
          <a:ea typeface="ＭＳ Ｐゴシック" pitchFamily="28" charset="-128"/>
          <a:cs typeface="ＭＳ Ｐゴシック" pitchFamily="28" charset="-128"/>
        </a:defRPr>
      </a:lvl5pPr>
      <a:lvl6pPr marL="4572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6pPr>
      <a:lvl7pPr marL="9144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7pPr>
      <a:lvl8pPr marL="13716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8pPr>
      <a:lvl9pPr marL="18288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9pPr>
    </p:titleStyle>
    <p:bodyStyle>
      <a:lvl1pPr marL="342900" indent="-342900" algn="l" rtl="0" eaLnBrk="0" fontAlgn="base" hangingPunct="0">
        <a:spcBef>
          <a:spcPct val="20000"/>
        </a:spcBef>
        <a:spcAft>
          <a:spcPct val="0"/>
        </a:spcAft>
        <a:buClr>
          <a:schemeClr val="bg2"/>
        </a:buClr>
        <a:buSzPct val="80000"/>
        <a:buBlip>
          <a:blip r:embed="rId20"/>
        </a:buBlip>
        <a:defRPr sz="28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rgbClr val="595959"/>
        </a:buClr>
        <a:buChar char="–"/>
        <a:defRPr sz="2600">
          <a:solidFill>
            <a:schemeClr val="tx1"/>
          </a:solidFill>
          <a:latin typeface="+mn-lt"/>
          <a:ea typeface="ＭＳ Ｐゴシック" pitchFamily="-112" charset="-128"/>
          <a:cs typeface="ＭＳ Ｐゴシック" charset="0"/>
        </a:defRPr>
      </a:lvl2pPr>
      <a:lvl3pPr marL="1143000" indent="-228600" algn="l" rtl="0" eaLnBrk="0" fontAlgn="base" hangingPunct="0">
        <a:spcBef>
          <a:spcPct val="20000"/>
        </a:spcBef>
        <a:spcAft>
          <a:spcPct val="0"/>
        </a:spcAft>
        <a:buClr>
          <a:srgbClr val="595959"/>
        </a:buClr>
        <a:buFont typeface="Wingdings" charset="0"/>
        <a:buChar char="§"/>
        <a:defRPr sz="2200">
          <a:solidFill>
            <a:schemeClr val="tx1"/>
          </a:solidFill>
          <a:latin typeface="+mn-lt"/>
          <a:ea typeface="ＭＳ Ｐゴシック" pitchFamily="-112" charset="-128"/>
          <a:cs typeface="ＭＳ Ｐゴシック" charset="0"/>
        </a:defRPr>
      </a:lvl3pPr>
      <a:lvl4pPr marL="1600200" indent="-228600" algn="l" rtl="0" eaLnBrk="0" fontAlgn="base" hangingPunct="0">
        <a:spcBef>
          <a:spcPct val="20000"/>
        </a:spcBef>
        <a:spcAft>
          <a:spcPct val="0"/>
        </a:spcAft>
        <a:buClr>
          <a:srgbClr val="595959"/>
        </a:buClr>
        <a:buChar char="–"/>
        <a:defRPr sz="2000">
          <a:solidFill>
            <a:schemeClr val="tx1"/>
          </a:solidFill>
          <a:latin typeface="+mn-lt"/>
          <a:ea typeface="ＭＳ Ｐゴシック" pitchFamily="-112" charset="-128"/>
          <a:cs typeface="ＭＳ Ｐゴシック" charset="0"/>
        </a:defRPr>
      </a:lvl4pPr>
      <a:lvl5pPr marL="2057400" indent="-228600" algn="l" rtl="0" eaLnBrk="0" fontAlgn="base" hangingPunct="0">
        <a:spcBef>
          <a:spcPct val="20000"/>
        </a:spcBef>
        <a:spcAft>
          <a:spcPct val="0"/>
        </a:spcAft>
        <a:buClr>
          <a:srgbClr val="595959"/>
        </a:buClr>
        <a:buFont typeface="Wingdings" charset="0"/>
        <a:buChar char="§"/>
        <a:defRPr>
          <a:solidFill>
            <a:schemeClr val="tx1"/>
          </a:solidFill>
          <a:latin typeface="+mn-lt"/>
          <a:ea typeface="ＭＳ Ｐゴシック" pitchFamily="-112" charset="-128"/>
          <a:cs typeface="ＭＳ Ｐゴシック" charset="0"/>
        </a:defRPr>
      </a:lvl5pPr>
      <a:lvl6pPr marL="25146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6pPr>
      <a:lvl7pPr marL="29718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7pPr>
      <a:lvl8pPr marL="34290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8pPr>
      <a:lvl9pPr marL="38862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1219200" y="6172200"/>
            <a:ext cx="31242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898989"/>
                </a:solidFill>
              </a:defRPr>
            </a:lvl1pPr>
          </a:lstStyle>
          <a:p>
            <a:fld id="{C26E0C0F-C281-AD4F-B948-B2878C5E458C}" type="datetime1">
              <a:rPr lang="en-US"/>
              <a:pPr/>
              <a:t>1/23/13</a:t>
            </a:fld>
            <a:endParaRPr lang="en-US" dirty="0"/>
          </a:p>
        </p:txBody>
      </p:sp>
      <p:sp>
        <p:nvSpPr>
          <p:cNvPr id="11" name="Slide Number Placeholder 10"/>
          <p:cNvSpPr>
            <a:spLocks noGrp="1"/>
          </p:cNvSpPr>
          <p:nvPr>
            <p:ph type="sldNum" sz="quarter" idx="4"/>
          </p:nvPr>
        </p:nvSpPr>
        <p:spPr>
          <a:xfrm>
            <a:off x="533400" y="6172200"/>
            <a:ext cx="6858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898989"/>
                </a:solidFill>
              </a:defRPr>
            </a:lvl1pPr>
          </a:lstStyle>
          <a:p>
            <a:fld id="{57CF8536-CEDF-1843-B441-AB49BB0D3291}" type="slidenum">
              <a:rPr lang="en-US"/>
              <a:pPr/>
              <a:t>‹#›</a:t>
            </a:fld>
            <a:endParaRPr lang="en-US" dirty="0"/>
          </a:p>
        </p:txBody>
      </p:sp>
      <p:pic>
        <p:nvPicPr>
          <p:cNvPr id="2054" name="Picture 7" descr="IEEE_TAG_BLUE.pn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001000" y="5924550"/>
            <a:ext cx="91440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273" r:id="rId1"/>
    <p:sldLayoutId id="2147485274" r:id="rId2"/>
    <p:sldLayoutId id="2147485275" r:id="rId3"/>
  </p:sldLayoutIdLst>
  <p:hf hdr="0" ftr="0"/>
  <p:txStyles>
    <p:titleStyle>
      <a:lvl1pPr algn="l" rtl="0" eaLnBrk="0" fontAlgn="base" hangingPunct="0">
        <a:spcBef>
          <a:spcPct val="0"/>
        </a:spcBef>
        <a:spcAft>
          <a:spcPct val="0"/>
        </a:spcAft>
        <a:defRPr sz="3200" b="1">
          <a:solidFill>
            <a:schemeClr val="tx2"/>
          </a:solidFill>
          <a:latin typeface="+mj-lt"/>
          <a:ea typeface="ＭＳ Ｐゴシック" pitchFamily="-112" charset="-128"/>
          <a:cs typeface="ＭＳ Ｐゴシック" pitchFamily="-112" charset="-128"/>
        </a:defRPr>
      </a:lvl1pPr>
      <a:lvl2pPr algn="l" rtl="0" eaLnBrk="0" fontAlgn="base" hangingPunct="0">
        <a:spcBef>
          <a:spcPct val="0"/>
        </a:spcBef>
        <a:spcAft>
          <a:spcPct val="0"/>
        </a:spcAft>
        <a:defRPr sz="3200" b="1">
          <a:solidFill>
            <a:schemeClr val="tx2"/>
          </a:solidFill>
          <a:latin typeface="Verdana" pitchFamily="-112" charset="0"/>
          <a:ea typeface="ＭＳ Ｐゴシック" pitchFamily="28" charset="-128"/>
          <a:cs typeface="ＭＳ Ｐゴシック" pitchFamily="28" charset="-128"/>
        </a:defRPr>
      </a:lvl2pPr>
      <a:lvl3pPr algn="l" rtl="0" eaLnBrk="0" fontAlgn="base" hangingPunct="0">
        <a:spcBef>
          <a:spcPct val="0"/>
        </a:spcBef>
        <a:spcAft>
          <a:spcPct val="0"/>
        </a:spcAft>
        <a:defRPr sz="3200" b="1">
          <a:solidFill>
            <a:schemeClr val="tx2"/>
          </a:solidFill>
          <a:latin typeface="Verdana" pitchFamily="-112" charset="0"/>
          <a:ea typeface="ＭＳ Ｐゴシック" pitchFamily="28" charset="-128"/>
          <a:cs typeface="ＭＳ Ｐゴシック" pitchFamily="28" charset="-128"/>
        </a:defRPr>
      </a:lvl3pPr>
      <a:lvl4pPr algn="l" rtl="0" eaLnBrk="0" fontAlgn="base" hangingPunct="0">
        <a:spcBef>
          <a:spcPct val="0"/>
        </a:spcBef>
        <a:spcAft>
          <a:spcPct val="0"/>
        </a:spcAft>
        <a:defRPr sz="3200" b="1">
          <a:solidFill>
            <a:schemeClr val="tx2"/>
          </a:solidFill>
          <a:latin typeface="Verdana" pitchFamily="-112" charset="0"/>
          <a:ea typeface="ＭＳ Ｐゴシック" pitchFamily="28" charset="-128"/>
          <a:cs typeface="ＭＳ Ｐゴシック" pitchFamily="28" charset="-128"/>
        </a:defRPr>
      </a:lvl4pPr>
      <a:lvl5pPr algn="l" rtl="0" eaLnBrk="0" fontAlgn="base" hangingPunct="0">
        <a:spcBef>
          <a:spcPct val="0"/>
        </a:spcBef>
        <a:spcAft>
          <a:spcPct val="0"/>
        </a:spcAft>
        <a:defRPr sz="3200" b="1">
          <a:solidFill>
            <a:schemeClr val="tx2"/>
          </a:solidFill>
          <a:latin typeface="Verdana" pitchFamily="-112" charset="0"/>
          <a:ea typeface="ＭＳ Ｐゴシック" pitchFamily="28" charset="-128"/>
          <a:cs typeface="ＭＳ Ｐゴシック" pitchFamily="28" charset="-128"/>
        </a:defRPr>
      </a:lvl5pPr>
      <a:lvl6pPr marL="4572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6pPr>
      <a:lvl7pPr marL="9144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7pPr>
      <a:lvl8pPr marL="13716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8pPr>
      <a:lvl9pPr marL="18288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9pPr>
    </p:titleStyle>
    <p:bodyStyle>
      <a:lvl1pPr marL="342900" indent="-342900" algn="l" rtl="0" eaLnBrk="0" fontAlgn="base" hangingPunct="0">
        <a:spcBef>
          <a:spcPct val="20000"/>
        </a:spcBef>
        <a:spcAft>
          <a:spcPct val="0"/>
        </a:spcAft>
        <a:buClr>
          <a:schemeClr val="bg2"/>
        </a:buClr>
        <a:buSzPct val="80000"/>
        <a:buBlip>
          <a:blip r:embed="rId7"/>
        </a:buBlip>
        <a:defRPr sz="28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bg2"/>
        </a:buClr>
        <a:buChar char="–"/>
        <a:defRPr sz="2600">
          <a:solidFill>
            <a:schemeClr val="tx1"/>
          </a:solidFill>
          <a:latin typeface="+mn-lt"/>
          <a:ea typeface="ＭＳ Ｐゴシック" pitchFamily="-112" charset="-128"/>
          <a:cs typeface="ＭＳ Ｐゴシック" charset="0"/>
        </a:defRPr>
      </a:lvl2pPr>
      <a:lvl3pPr marL="1143000" indent="-228600" algn="l" rtl="0" eaLnBrk="0" fontAlgn="base" hangingPunct="0">
        <a:spcBef>
          <a:spcPct val="20000"/>
        </a:spcBef>
        <a:spcAft>
          <a:spcPct val="0"/>
        </a:spcAft>
        <a:buClr>
          <a:schemeClr val="bg2"/>
        </a:buClr>
        <a:buFont typeface="Wingdings" charset="0"/>
        <a:buChar char="§"/>
        <a:defRPr sz="2200">
          <a:solidFill>
            <a:schemeClr val="tx1"/>
          </a:solidFill>
          <a:latin typeface="+mn-lt"/>
          <a:ea typeface="ＭＳ Ｐゴシック" pitchFamily="-112" charset="-128"/>
          <a:cs typeface="ＭＳ Ｐゴシック" charset="0"/>
        </a:defRPr>
      </a:lvl3pPr>
      <a:lvl4pPr marL="1600200" indent="-228600" algn="l" rtl="0" eaLnBrk="0" fontAlgn="base" hangingPunct="0">
        <a:spcBef>
          <a:spcPct val="20000"/>
        </a:spcBef>
        <a:spcAft>
          <a:spcPct val="0"/>
        </a:spcAft>
        <a:buClr>
          <a:schemeClr val="bg2"/>
        </a:buClr>
        <a:buChar char="–"/>
        <a:defRPr sz="2000">
          <a:solidFill>
            <a:schemeClr val="tx1"/>
          </a:solidFill>
          <a:latin typeface="+mn-lt"/>
          <a:ea typeface="ＭＳ Ｐゴシック" pitchFamily="-112" charset="-128"/>
          <a:cs typeface="ＭＳ Ｐゴシック" charset="0"/>
        </a:defRPr>
      </a:lvl4pPr>
      <a:lvl5pPr marL="2057400" indent="-228600" algn="l" rtl="0" eaLnBrk="0" fontAlgn="base" hangingPunct="0">
        <a:spcBef>
          <a:spcPct val="20000"/>
        </a:spcBef>
        <a:spcAft>
          <a:spcPct val="0"/>
        </a:spcAft>
        <a:buClr>
          <a:schemeClr val="bg2"/>
        </a:buClr>
        <a:buFont typeface="Wingdings" charset="0"/>
        <a:buChar char="§"/>
        <a:defRPr>
          <a:solidFill>
            <a:schemeClr val="tx1"/>
          </a:solidFill>
          <a:latin typeface="+mn-lt"/>
          <a:ea typeface="ＭＳ Ｐゴシック" pitchFamily="-112" charset="-128"/>
          <a:cs typeface="ＭＳ Ｐゴシック" charset="0"/>
        </a:defRPr>
      </a:lvl5pPr>
      <a:lvl6pPr marL="25146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6pPr>
      <a:lvl7pPr marL="29718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7pPr>
      <a:lvl8pPr marL="34290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8pPr>
      <a:lvl9pPr marL="38862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mchelp.manuscriptcentral.com/gethelpnow/" TargetMode="External"/><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5"/>
          <p:cNvSpPr>
            <a:spLocks noGrp="1"/>
          </p:cNvSpPr>
          <p:nvPr>
            <p:ph type="ctrTitle"/>
          </p:nvPr>
        </p:nvSpPr>
        <p:spPr>
          <a:xfrm>
            <a:off x="1295400" y="1519238"/>
            <a:ext cx="7162800" cy="1143000"/>
          </a:xfrm>
        </p:spPr>
        <p:txBody>
          <a:bodyPr/>
          <a:lstStyle/>
          <a:p>
            <a:pPr eaLnBrk="1" hangingPunct="1"/>
            <a:r>
              <a:rPr lang="en-US" dirty="0" smtClean="0">
                <a:latin typeface="Verdana" charset="0"/>
                <a:ea typeface="ＭＳ Ｐゴシック" charset="0"/>
                <a:cs typeface="ＭＳ Ｐゴシック" charset="0"/>
              </a:rPr>
              <a:t>IEEE</a:t>
            </a:r>
            <a:r>
              <a:rPr lang="zh-CN" altLang="en-US" dirty="0" smtClean="0">
                <a:latin typeface="楷体" pitchFamily="49" charset="-122"/>
                <a:ea typeface="楷体" pitchFamily="49" charset="-122"/>
                <a:cs typeface="ＭＳ Ｐゴシック" charset="0"/>
              </a:rPr>
              <a:t>作者指南</a:t>
            </a:r>
            <a:endParaRPr lang="en-US" dirty="0">
              <a:latin typeface="楷体" pitchFamily="49" charset="-122"/>
              <a:ea typeface="楷体" pitchFamily="49" charset="-122"/>
              <a:cs typeface="ＭＳ Ｐゴシック" charset="0"/>
            </a:endParaRPr>
          </a:p>
        </p:txBody>
      </p:sp>
      <p:sp>
        <p:nvSpPr>
          <p:cNvPr id="11267" name="Subtitle 6"/>
          <p:cNvSpPr>
            <a:spLocks noGrp="1"/>
          </p:cNvSpPr>
          <p:nvPr>
            <p:ph type="subTitle" idx="1"/>
          </p:nvPr>
        </p:nvSpPr>
        <p:spPr>
          <a:xfrm>
            <a:off x="1271588" y="3962400"/>
            <a:ext cx="4440237" cy="1752600"/>
          </a:xfrm>
        </p:spPr>
        <p:txBody>
          <a:bodyPr/>
          <a:lstStyle/>
          <a:p>
            <a:pPr eaLnBrk="1" hangingPunct="1">
              <a:buFont typeface="Wingdings" charset="0"/>
              <a:buNone/>
            </a:pPr>
            <a:r>
              <a:rPr lang="zh-CN" altLang="en-US" dirty="0" smtClean="0">
                <a:latin typeface="楷体" pitchFamily="49" charset="-122"/>
                <a:ea typeface="楷体" pitchFamily="49" charset="-122"/>
                <a:cs typeface="ＭＳ Ｐゴシック" charset="0"/>
              </a:rPr>
              <a:t>姓名</a:t>
            </a:r>
            <a:endParaRPr lang="en-US" dirty="0">
              <a:latin typeface="楷体" pitchFamily="49" charset="-122"/>
              <a:ea typeface="楷体" pitchFamily="49" charset="-122"/>
              <a:cs typeface="ＭＳ Ｐゴシック" charset="0"/>
            </a:endParaRPr>
          </a:p>
          <a:p>
            <a:pPr eaLnBrk="1" hangingPunct="1">
              <a:buFont typeface="Wingdings" charset="0"/>
              <a:buNone/>
            </a:pPr>
            <a:r>
              <a:rPr lang="zh-CN" altLang="en-US" dirty="0" smtClean="0">
                <a:latin typeface="楷体" pitchFamily="49" charset="-122"/>
                <a:ea typeface="楷体" pitchFamily="49" charset="-122"/>
                <a:cs typeface="ＭＳ Ｐゴシック" charset="0"/>
              </a:rPr>
              <a:t>职务</a:t>
            </a:r>
            <a:endParaRPr lang="en-US" dirty="0">
              <a:latin typeface="楷体" pitchFamily="49" charset="-122"/>
              <a:ea typeface="楷体" pitchFamily="49" charset="-122"/>
              <a:cs typeface="ＭＳ Ｐゴシック" charset="0"/>
            </a:endParaRPr>
          </a:p>
          <a:p>
            <a:pPr eaLnBrk="1" hangingPunct="1">
              <a:buFont typeface="Wingdings" charset="0"/>
              <a:buNone/>
            </a:pPr>
            <a:endParaRPr lang="en-US" sz="1000" dirty="0">
              <a:latin typeface="楷体" pitchFamily="49" charset="-122"/>
              <a:ea typeface="楷体" pitchFamily="49" charset="-122"/>
              <a:cs typeface="ＭＳ Ｐゴシック" charset="0"/>
            </a:endParaRPr>
          </a:p>
          <a:p>
            <a:pPr eaLnBrk="1" hangingPunct="1">
              <a:buFont typeface="Wingdings" charset="0"/>
              <a:buNone/>
            </a:pPr>
            <a:r>
              <a:rPr lang="zh-CN" altLang="en-US" sz="1800" b="0" dirty="0" smtClean="0">
                <a:solidFill>
                  <a:schemeClr val="bg2"/>
                </a:solidFill>
                <a:latin typeface="楷体" pitchFamily="49" charset="-122"/>
                <a:ea typeface="楷体" pitchFamily="49" charset="-122"/>
                <a:cs typeface="ＭＳ Ｐゴシック" charset="0"/>
              </a:rPr>
              <a:t>日期</a:t>
            </a:r>
            <a:endParaRPr lang="en-US" sz="1800" b="0" dirty="0">
              <a:solidFill>
                <a:schemeClr val="bg2"/>
              </a:solidFill>
              <a:latin typeface="楷体" pitchFamily="49" charset="-122"/>
              <a:ea typeface="楷体" pitchFamily="49" charset="-122"/>
              <a:cs typeface="ＭＳ Ｐゴシック" charset="0"/>
            </a:endParaRPr>
          </a:p>
          <a:p>
            <a:pPr eaLnBrk="1" hangingPunct="1">
              <a:buFont typeface="Wingdings" charset="0"/>
              <a:buNone/>
            </a:pPr>
            <a:endParaRPr lang="en-US" dirty="0">
              <a:latin typeface="Verdana"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49254" y="3182404"/>
            <a:ext cx="4017451" cy="2095578"/>
          </a:xfrm>
          <a:prstGeom prst="rect">
            <a:avLst/>
          </a:prstGeom>
          <a:noFill/>
          <a:ln w="9525">
            <a:solidFill>
              <a:schemeClr val="bg1">
                <a:lumMod val="75000"/>
              </a:schemeClr>
            </a:solidFill>
            <a:miter lim="800000"/>
            <a:headEnd/>
            <a:tailEnd/>
          </a:ln>
          <a:effectLst>
            <a:outerShdw blurRad="50800" dist="38100" dir="2700000" algn="tl" rotWithShape="0">
              <a:srgbClr val="000000">
                <a:alpha val="20000"/>
              </a:srgbClr>
            </a:outerShdw>
          </a:effectLst>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96926" y="3182404"/>
            <a:ext cx="3292474" cy="2496817"/>
          </a:xfrm>
          <a:prstGeom prst="rect">
            <a:avLst/>
          </a:prstGeom>
          <a:noFill/>
          <a:ln w="9525">
            <a:solidFill>
              <a:schemeClr val="bg1">
                <a:lumMod val="75000"/>
              </a:schemeClr>
            </a:solidFill>
            <a:miter lim="800000"/>
            <a:headEnd/>
            <a:tailEnd/>
          </a:ln>
          <a:effectLst>
            <a:outerShdw blurRad="50800" dist="38100" dir="2700000" algn="tl" rotWithShape="0">
              <a:srgbClr val="000000">
                <a:alpha val="20000"/>
              </a:srgbClr>
            </a:outerShdw>
          </a:effectLst>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303F2686-1FE1-3F49-827A-397A0F8A5AC7}" type="datetime1">
              <a:rPr lang="en-US" smtClean="0"/>
              <a:pPr/>
              <a:t>1/23/13</a:t>
            </a:fld>
            <a:endParaRPr lang="en-US" dirty="0"/>
          </a:p>
        </p:txBody>
      </p:sp>
      <p:sp>
        <p:nvSpPr>
          <p:cNvPr id="5" name="Slide Number Placeholder 4"/>
          <p:cNvSpPr>
            <a:spLocks noGrp="1"/>
          </p:cNvSpPr>
          <p:nvPr>
            <p:ph type="sldNum" sz="quarter" idx="11"/>
          </p:nvPr>
        </p:nvSpPr>
        <p:spPr/>
        <p:txBody>
          <a:bodyPr/>
          <a:lstStyle/>
          <a:p>
            <a:fld id="{B14F66D8-224F-9548-8A53-7705C7A37F6F}" type="slidenum">
              <a:rPr lang="en-US" smtClean="0"/>
              <a:pPr/>
              <a:t>10</a:t>
            </a:fld>
            <a:endParaRPr lang="en-US" dirty="0"/>
          </a:p>
        </p:txBody>
      </p:sp>
      <p:cxnSp>
        <p:nvCxnSpPr>
          <p:cNvPr id="7" name="Straight Arrow Connector 6"/>
          <p:cNvCxnSpPr/>
          <p:nvPr/>
        </p:nvCxnSpPr>
        <p:spPr bwMode="auto">
          <a:xfrm flipH="1">
            <a:off x="1517649" y="2508252"/>
            <a:ext cx="16176" cy="880537"/>
          </a:xfrm>
          <a:prstGeom prst="straightConnector1">
            <a:avLst/>
          </a:prstGeom>
          <a:solidFill>
            <a:schemeClr val="accent1"/>
          </a:solidFill>
          <a:ln w="63500" cap="flat" cmpd="sng" algn="ctr">
            <a:solidFill>
              <a:srgbClr val="810031"/>
            </a:solidFill>
            <a:prstDash val="solid"/>
            <a:round/>
            <a:headEnd type="none" w="med" len="med"/>
            <a:tailEnd type="arrow" w="lg" len="sm"/>
          </a:ln>
          <a:effectLst/>
        </p:spPr>
      </p:cxnSp>
      <p:sp>
        <p:nvSpPr>
          <p:cNvPr id="8" name="Date Placeholder 3"/>
          <p:cNvSpPr txBox="1">
            <a:spLocks/>
          </p:cNvSpPr>
          <p:nvPr/>
        </p:nvSpPr>
        <p:spPr>
          <a:xfrm>
            <a:off x="1219200" y="6172200"/>
            <a:ext cx="31242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spcBef>
                <a:spcPct val="0"/>
              </a:spcBef>
              <a:spcAft>
                <a:spcPct val="0"/>
              </a:spcAft>
              <a:defRPr sz="1000" kern="1200">
                <a:solidFill>
                  <a:srgbClr val="898989"/>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fld id="{303F2686-1FE1-3F49-827A-397A0F8A5AC7}" type="datetime1">
              <a:rPr lang="en-US" smtClean="0"/>
              <a:pPr/>
              <a:t>1/23/13</a:t>
            </a:fld>
            <a:endParaRPr lang="en-US" dirty="0"/>
          </a:p>
        </p:txBody>
      </p:sp>
      <p:sp>
        <p:nvSpPr>
          <p:cNvPr id="9" name="Slide Number Placeholder 4"/>
          <p:cNvSpPr txBox="1">
            <a:spLocks/>
          </p:cNvSpPr>
          <p:nvPr/>
        </p:nvSpPr>
        <p:spPr>
          <a:xfrm>
            <a:off x="533400" y="6172200"/>
            <a:ext cx="6858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spcBef>
                <a:spcPct val="0"/>
              </a:spcBef>
              <a:spcAft>
                <a:spcPct val="0"/>
              </a:spcAft>
              <a:defRPr sz="1000" kern="1200">
                <a:solidFill>
                  <a:srgbClr val="898989"/>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fld id="{B14F66D8-224F-9548-8A53-7705C7A37F6F}" type="slidenum">
              <a:rPr lang="en-US" smtClean="0"/>
              <a:pPr/>
              <a:t>10</a:t>
            </a:fld>
            <a:endParaRPr lang="en-US" dirty="0"/>
          </a:p>
        </p:txBody>
      </p:sp>
      <p:sp>
        <p:nvSpPr>
          <p:cNvPr id="10" name="Title 1"/>
          <p:cNvSpPr>
            <a:spLocks noGrp="1"/>
          </p:cNvSpPr>
          <p:nvPr>
            <p:ph type="title"/>
          </p:nvPr>
        </p:nvSpPr>
        <p:spPr>
          <a:xfrm>
            <a:off x="685800" y="609600"/>
            <a:ext cx="7670800" cy="1143000"/>
          </a:xfrm>
        </p:spPr>
        <p:txBody>
          <a:bodyPr/>
          <a:lstStyle/>
          <a:p>
            <a:r>
              <a:rPr lang="zh-CN" altLang="en-US" sz="2200" dirty="0" smtClean="0">
                <a:solidFill>
                  <a:srgbClr val="810031"/>
                </a:solidFill>
                <a:latin typeface="楷体" pitchFamily="49" charset="-122"/>
                <a:ea typeface="楷体" pitchFamily="49" charset="-122"/>
              </a:rPr>
              <a:t>投稿</a:t>
            </a:r>
            <a:r>
              <a:rPr lang="en-US" sz="2200" dirty="0">
                <a:latin typeface="楷体" pitchFamily="49" charset="-122"/>
                <a:ea typeface="楷体" pitchFamily="49" charset="-122"/>
              </a:rPr>
              <a:t/>
            </a:r>
            <a:br>
              <a:rPr lang="en-US" sz="2200" dirty="0">
                <a:latin typeface="楷体" pitchFamily="49" charset="-122"/>
                <a:ea typeface="楷体" pitchFamily="49" charset="-122"/>
              </a:rPr>
            </a:br>
            <a:r>
              <a:rPr lang="zh-CN" altLang="en-US" dirty="0" smtClean="0">
                <a:latin typeface="楷体" pitchFamily="49" charset="-122"/>
                <a:ea typeface="楷体" pitchFamily="49" charset="-122"/>
              </a:rPr>
              <a:t>按照屏幕上的指示提交稿件</a:t>
            </a:r>
            <a:endParaRPr lang="en-US" i="1" dirty="0">
              <a:latin typeface="楷体" pitchFamily="49" charset="-122"/>
              <a:ea typeface="楷体" pitchFamily="49" charset="-122"/>
            </a:endParaRPr>
          </a:p>
        </p:txBody>
      </p:sp>
      <p:grpSp>
        <p:nvGrpSpPr>
          <p:cNvPr id="11" name="Group 10"/>
          <p:cNvGrpSpPr/>
          <p:nvPr/>
        </p:nvGrpSpPr>
        <p:grpSpPr>
          <a:xfrm>
            <a:off x="1314752" y="5894093"/>
            <a:ext cx="6171276" cy="378864"/>
            <a:chOff x="1314752" y="5894093"/>
            <a:chExt cx="6171276" cy="378864"/>
          </a:xfrm>
        </p:grpSpPr>
        <p:sp>
          <p:nvSpPr>
            <p:cNvPr id="12" name="Right Arrow 11"/>
            <p:cNvSpPr/>
            <p:nvPr/>
          </p:nvSpPr>
          <p:spPr bwMode="auto">
            <a:xfrm>
              <a:off x="1314752" y="5894093"/>
              <a:ext cx="6171276" cy="378864"/>
            </a:xfrm>
            <a:prstGeom prst="rightArrow">
              <a:avLst>
                <a:gd name="adj1" fmla="val 50000"/>
                <a:gd name="adj2" fmla="val 64047"/>
              </a:avLst>
            </a:prstGeom>
            <a:solidFill>
              <a:schemeClr val="bg1">
                <a:lumMod val="85000"/>
              </a:schemeClr>
            </a:solidFill>
            <a:ln w="38100" cap="flat" cmpd="sng" algn="ctr">
              <a:noFill/>
              <a:prstDash val="solid"/>
              <a:round/>
              <a:headEnd type="none" w="med" len="med"/>
              <a:tailEnd type="none" w="med" len="med"/>
            </a:ln>
            <a:effectLst/>
          </p:spPr>
          <p:txBody>
            <a:bodyPr/>
            <a:lstStyle/>
            <a:p>
              <a:endParaRPr lang="en-US" dirty="0"/>
            </a:p>
          </p:txBody>
        </p:sp>
        <p:sp>
          <p:nvSpPr>
            <p:cNvPr id="13" name="Oval 12"/>
            <p:cNvSpPr/>
            <p:nvPr/>
          </p:nvSpPr>
          <p:spPr bwMode="auto">
            <a:xfrm>
              <a:off x="2001912" y="5932649"/>
              <a:ext cx="310896" cy="310896"/>
            </a:xfrm>
            <a:prstGeom prst="ellipse">
              <a:avLst/>
            </a:prstGeom>
            <a:solidFill>
              <a:schemeClr val="tx1">
                <a:lumMod val="50000"/>
                <a:lumOff val="50000"/>
              </a:schemeClr>
            </a:solidFill>
            <a:ln w="31750" cap="flat" cmpd="sng" algn="ctr">
              <a:solidFill>
                <a:schemeClr val="bg1"/>
              </a:solidFill>
              <a:prstDash val="solid"/>
              <a:round/>
              <a:headEnd type="none" w="med" len="med"/>
              <a:tailEnd type="none" w="med" len="med"/>
            </a:ln>
            <a:effectLst/>
          </p:spPr>
          <p:txBody>
            <a:bodyPr rtlCol="0" anchor="ctr">
              <a:prstTxWarp prst="textNoShape">
                <a:avLst/>
              </a:prstTxWarp>
            </a:bodyPr>
            <a:lstStyle/>
            <a:p>
              <a:pPr algn="ctr"/>
              <a:endParaRPr lang="en-US" dirty="0">
                <a:latin typeface="Arial" pitchFamily="28" charset="0"/>
                <a:ea typeface="ＭＳ Ｐゴシック" pitchFamily="28" charset="-128"/>
                <a:cs typeface="ＭＳ Ｐゴシック" pitchFamily="28" charset="-128"/>
              </a:endParaRPr>
            </a:p>
          </p:txBody>
        </p:sp>
        <p:sp>
          <p:nvSpPr>
            <p:cNvPr id="14" name="Oval 13"/>
            <p:cNvSpPr/>
            <p:nvPr/>
          </p:nvSpPr>
          <p:spPr bwMode="auto">
            <a:xfrm>
              <a:off x="3438423" y="5932649"/>
              <a:ext cx="310896" cy="310896"/>
            </a:xfrm>
            <a:prstGeom prst="ellipse">
              <a:avLst/>
            </a:prstGeom>
            <a:solidFill>
              <a:schemeClr val="tx1">
                <a:lumMod val="50000"/>
                <a:lumOff val="50000"/>
              </a:schemeClr>
            </a:solidFill>
            <a:ln w="31750" cap="flat" cmpd="sng" algn="ctr">
              <a:solidFill>
                <a:schemeClr val="bg1"/>
              </a:solidFill>
              <a:prstDash val="solid"/>
              <a:round/>
              <a:headEnd type="none" w="med" len="med"/>
              <a:tailEnd type="none" w="med" len="med"/>
            </a:ln>
            <a:effectLst/>
          </p:spPr>
          <p:txBody>
            <a:bodyPr rtlCol="0" anchor="ctr">
              <a:prstTxWarp prst="textNoShape">
                <a:avLst/>
              </a:prstTxWarp>
            </a:bodyPr>
            <a:lstStyle/>
            <a:p>
              <a:pPr algn="ctr"/>
              <a:endParaRPr lang="en-US" dirty="0">
                <a:latin typeface="Arial" pitchFamily="28" charset="0"/>
                <a:ea typeface="ＭＳ Ｐゴシック" pitchFamily="28" charset="-128"/>
                <a:cs typeface="ＭＳ Ｐゴシック" pitchFamily="28" charset="-128"/>
              </a:endParaRPr>
            </a:p>
          </p:txBody>
        </p:sp>
        <p:sp>
          <p:nvSpPr>
            <p:cNvPr id="15" name="Oval 14"/>
            <p:cNvSpPr/>
            <p:nvPr/>
          </p:nvSpPr>
          <p:spPr bwMode="auto">
            <a:xfrm>
              <a:off x="4874934" y="5932649"/>
              <a:ext cx="310896" cy="310896"/>
            </a:xfrm>
            <a:prstGeom prst="ellipse">
              <a:avLst/>
            </a:prstGeom>
            <a:solidFill>
              <a:srgbClr val="810031"/>
            </a:solidFill>
            <a:ln w="31750" cap="flat" cmpd="sng" algn="ctr">
              <a:solidFill>
                <a:schemeClr val="bg1"/>
              </a:solidFill>
              <a:prstDash val="solid"/>
              <a:round/>
              <a:headEnd type="none" w="med" len="med"/>
              <a:tailEnd type="none" w="med" len="med"/>
            </a:ln>
            <a:effectLst/>
          </p:spPr>
          <p:txBody>
            <a:bodyPr rtlCol="0" anchor="ctr">
              <a:prstTxWarp prst="textNoShape">
                <a:avLst/>
              </a:prstTxWarp>
            </a:bodyPr>
            <a:lstStyle/>
            <a:p>
              <a:pPr algn="ctr"/>
              <a:endParaRPr lang="en-US" dirty="0">
                <a:latin typeface="Arial" pitchFamily="28" charset="0"/>
                <a:ea typeface="ＭＳ Ｐゴシック" pitchFamily="28" charset="-128"/>
                <a:cs typeface="ＭＳ Ｐゴシック" pitchFamily="28" charset="-128"/>
              </a:endParaRPr>
            </a:p>
          </p:txBody>
        </p:sp>
        <p:sp>
          <p:nvSpPr>
            <p:cNvPr id="16" name="Oval 15"/>
            <p:cNvSpPr/>
            <p:nvPr/>
          </p:nvSpPr>
          <p:spPr bwMode="auto">
            <a:xfrm>
              <a:off x="6311445" y="5932649"/>
              <a:ext cx="310896" cy="310896"/>
            </a:xfrm>
            <a:prstGeom prst="ellipse">
              <a:avLst/>
            </a:prstGeom>
            <a:solidFill>
              <a:schemeClr val="bg1">
                <a:lumMod val="50000"/>
              </a:schemeClr>
            </a:solidFill>
            <a:ln w="31750" cap="flat" cmpd="sng" algn="ctr">
              <a:solidFill>
                <a:schemeClr val="bg1"/>
              </a:solidFill>
              <a:prstDash val="solid"/>
              <a:round/>
              <a:headEnd type="none" w="med" len="med"/>
              <a:tailEnd type="none" w="med" len="med"/>
            </a:ln>
            <a:effectLst/>
          </p:spPr>
          <p:txBody>
            <a:bodyPr rtlCol="0" anchor="ctr">
              <a:prstTxWarp prst="textNoShape">
                <a:avLst/>
              </a:prstTxWarp>
            </a:bodyPr>
            <a:lstStyle/>
            <a:p>
              <a:pPr algn="ctr"/>
              <a:endParaRPr lang="en-US" dirty="0">
                <a:latin typeface="Arial" pitchFamily="28" charset="0"/>
                <a:ea typeface="ＭＳ Ｐゴシック" pitchFamily="28" charset="-128"/>
                <a:cs typeface="ＭＳ Ｐゴシック" pitchFamily="28" charset="-128"/>
              </a:endParaRPr>
            </a:p>
          </p:txBody>
        </p:sp>
      </p:grpSp>
      <p:sp>
        <p:nvSpPr>
          <p:cNvPr id="18" name="Alternate Process 17"/>
          <p:cNvSpPr/>
          <p:nvPr/>
        </p:nvSpPr>
        <p:spPr bwMode="auto">
          <a:xfrm>
            <a:off x="740839" y="2231013"/>
            <a:ext cx="1862666" cy="774673"/>
          </a:xfrm>
          <a:prstGeom prst="flowChartAlternateProcess">
            <a:avLst/>
          </a:prstGeom>
          <a:solidFill>
            <a:srgbClr val="810031"/>
          </a:solidFill>
          <a:ln w="38100" cap="flat" cmpd="sng" algn="ctr">
            <a:noFill/>
            <a:prstDash val="solid"/>
            <a:round/>
            <a:headEnd type="none" w="med" len="med"/>
            <a:tailEnd type="none" w="med" len="med"/>
          </a:ln>
          <a:effectLst/>
        </p:spPr>
        <p:txBody>
          <a:bodyPr wrap="none" rtlCol="0" anchor="ctr">
            <a:prstTxWarp prst="textNoShape">
              <a:avLst/>
            </a:prstTxWarp>
          </a:bodyPr>
          <a:lstStyle/>
          <a:p>
            <a:r>
              <a:rPr lang="en-US" sz="1600" dirty="0" smtClean="0">
                <a:solidFill>
                  <a:schemeClr val="bg1"/>
                </a:solidFill>
                <a:latin typeface="Verdana" charset="0"/>
              </a:rPr>
              <a:t> 3   </a:t>
            </a:r>
            <a:r>
              <a:rPr lang="zh-CN" altLang="en-US" sz="1600" dirty="0" smtClean="0">
                <a:solidFill>
                  <a:schemeClr val="bg1"/>
                </a:solidFill>
                <a:latin typeface="楷体" pitchFamily="49" charset="-122"/>
                <a:ea typeface="楷体" pitchFamily="49" charset="-122"/>
              </a:rPr>
              <a:t>作者及作者所</a:t>
            </a:r>
            <a:endParaRPr lang="en-US" altLang="zh-CN" sz="1600" dirty="0" smtClean="0">
              <a:solidFill>
                <a:schemeClr val="bg1"/>
              </a:solidFill>
              <a:latin typeface="楷体" pitchFamily="49" charset="-122"/>
              <a:ea typeface="楷体" pitchFamily="49" charset="-122"/>
            </a:endParaRPr>
          </a:p>
          <a:p>
            <a:r>
              <a:rPr lang="en-US" altLang="zh-CN" sz="1600" dirty="0" smtClean="0">
                <a:solidFill>
                  <a:schemeClr val="bg1"/>
                </a:solidFill>
                <a:latin typeface="楷体" pitchFamily="49" charset="-122"/>
                <a:ea typeface="楷体" pitchFamily="49" charset="-122"/>
              </a:rPr>
              <a:t>     </a:t>
            </a:r>
            <a:r>
              <a:rPr lang="zh-CN" altLang="en-US" sz="1600" dirty="0" smtClean="0">
                <a:solidFill>
                  <a:schemeClr val="bg1"/>
                </a:solidFill>
                <a:latin typeface="楷体" pitchFamily="49" charset="-122"/>
                <a:ea typeface="楷体" pitchFamily="49" charset="-122"/>
              </a:rPr>
              <a:t>在单位</a:t>
            </a:r>
            <a:endParaRPr lang="en-US" sz="1600" b="1" dirty="0">
              <a:solidFill>
                <a:schemeClr val="bg1"/>
              </a:solidFill>
              <a:latin typeface="楷体" pitchFamily="49" charset="-122"/>
              <a:ea typeface="楷体" pitchFamily="49" charset="-122"/>
              <a:cs typeface="Verdana"/>
            </a:endParaRPr>
          </a:p>
        </p:txBody>
      </p:sp>
      <p:cxnSp>
        <p:nvCxnSpPr>
          <p:cNvPr id="19" name="Straight Arrow Connector 18"/>
          <p:cNvCxnSpPr/>
          <p:nvPr/>
        </p:nvCxnSpPr>
        <p:spPr bwMode="auto">
          <a:xfrm flipH="1">
            <a:off x="5520267" y="2836333"/>
            <a:ext cx="16176" cy="880537"/>
          </a:xfrm>
          <a:prstGeom prst="straightConnector1">
            <a:avLst/>
          </a:prstGeom>
          <a:solidFill>
            <a:schemeClr val="accent1"/>
          </a:solidFill>
          <a:ln w="63500" cap="flat" cmpd="sng" algn="ctr">
            <a:solidFill>
              <a:srgbClr val="810031"/>
            </a:solidFill>
            <a:prstDash val="solid"/>
            <a:round/>
            <a:headEnd type="none" w="med" len="med"/>
            <a:tailEnd type="arrow" w="lg" len="sm"/>
          </a:ln>
          <a:effectLst/>
        </p:spPr>
      </p:cxnSp>
      <p:sp>
        <p:nvSpPr>
          <p:cNvPr id="20" name="Rounded Rectangle 19"/>
          <p:cNvSpPr/>
          <p:nvPr/>
        </p:nvSpPr>
        <p:spPr bwMode="auto">
          <a:xfrm>
            <a:off x="5262040" y="3793070"/>
            <a:ext cx="3373960" cy="1464733"/>
          </a:xfrm>
          <a:prstGeom prst="roundRect">
            <a:avLst>
              <a:gd name="adj" fmla="val 10309"/>
            </a:avLst>
          </a:prstGeom>
          <a:noFill/>
          <a:ln w="25400" cap="flat" cmpd="sng" algn="ctr">
            <a:solidFill>
              <a:srgbClr val="810031"/>
            </a:solidFill>
            <a:prstDash val="solid"/>
            <a:round/>
            <a:headEnd type="none" w="med" len="med"/>
            <a:tailEnd type="none" w="med" len="med"/>
          </a:ln>
          <a:effectLst>
            <a:outerShdw blurRad="50800" dist="38100" algn="r">
              <a:srgbClr val="000000">
                <a:alpha val="43000"/>
              </a:srgbClr>
            </a:outerShdw>
          </a:effectLst>
        </p:spPr>
        <p:txBody>
          <a:bodyPr rtlCol="0" anchor="ctr">
            <a:prstTxWarp prst="textNoShape">
              <a:avLst/>
            </a:prstTxWarp>
          </a:bodyPr>
          <a:lstStyle/>
          <a:p>
            <a:pPr algn="ctr"/>
            <a:endParaRPr lang="en-US" dirty="0">
              <a:latin typeface="Arial" pitchFamily="28" charset="0"/>
              <a:ea typeface="ＭＳ Ｐゴシック" pitchFamily="28" charset="-128"/>
              <a:cs typeface="ＭＳ Ｐゴシック" pitchFamily="28" charset="-128"/>
            </a:endParaRPr>
          </a:p>
        </p:txBody>
      </p:sp>
      <p:sp>
        <p:nvSpPr>
          <p:cNvPr id="21" name="Oval 20"/>
          <p:cNvSpPr/>
          <p:nvPr/>
        </p:nvSpPr>
        <p:spPr bwMode="auto">
          <a:xfrm>
            <a:off x="842438" y="2345266"/>
            <a:ext cx="317500" cy="317500"/>
          </a:xfrm>
          <a:prstGeom prst="ellipse">
            <a:avLst/>
          </a:prstGeom>
          <a:noFill/>
          <a:ln w="25400" cap="flat" cmpd="sng" algn="ctr">
            <a:solidFill>
              <a:schemeClr val="bg1"/>
            </a:solidFill>
            <a:prstDash val="solid"/>
            <a:round/>
            <a:headEnd type="none" w="med" len="med"/>
            <a:tailEnd type="none" w="med" len="med"/>
          </a:ln>
          <a:effectLst/>
        </p:spPr>
        <p:txBody>
          <a:bodyPr rtlCol="0" anchor="ctr">
            <a:prstTxWarp prst="textNoShape">
              <a:avLst/>
            </a:prstTxWarp>
          </a:bodyPr>
          <a:lstStyle/>
          <a:p>
            <a:pPr algn="ctr"/>
            <a:endParaRPr lang="en-US" dirty="0">
              <a:latin typeface="Arial" pitchFamily="28" charset="0"/>
              <a:ea typeface="ＭＳ Ｐゴシック" pitchFamily="28" charset="-128"/>
              <a:cs typeface="ＭＳ Ｐゴシック" pitchFamily="28" charset="-128"/>
            </a:endParaRPr>
          </a:p>
        </p:txBody>
      </p:sp>
      <p:sp>
        <p:nvSpPr>
          <p:cNvPr id="22" name="Alternate Process 21"/>
          <p:cNvSpPr/>
          <p:nvPr/>
        </p:nvSpPr>
        <p:spPr bwMode="auto">
          <a:xfrm>
            <a:off x="4618572" y="2231013"/>
            <a:ext cx="1862666" cy="774673"/>
          </a:xfrm>
          <a:prstGeom prst="flowChartAlternateProcess">
            <a:avLst/>
          </a:prstGeom>
          <a:solidFill>
            <a:srgbClr val="810031"/>
          </a:solidFill>
          <a:ln w="38100" cap="flat" cmpd="sng" algn="ctr">
            <a:noFill/>
            <a:prstDash val="solid"/>
            <a:round/>
            <a:headEnd type="none" w="med" len="med"/>
            <a:tailEnd type="none" w="med" len="med"/>
          </a:ln>
          <a:effectLst/>
        </p:spPr>
        <p:txBody>
          <a:bodyPr wrap="none" rtlCol="0" anchor="ctr">
            <a:prstTxWarp prst="textNoShape">
              <a:avLst/>
            </a:prstTxWarp>
          </a:bodyPr>
          <a:lstStyle/>
          <a:p>
            <a:r>
              <a:rPr lang="en-US" sz="1600" dirty="0" smtClean="0">
                <a:solidFill>
                  <a:schemeClr val="bg1"/>
                </a:solidFill>
                <a:latin typeface="Verdana" charset="0"/>
              </a:rPr>
              <a:t> 4   </a:t>
            </a:r>
            <a:r>
              <a:rPr lang="zh-CN" altLang="en-US" sz="1600" dirty="0" smtClean="0">
                <a:solidFill>
                  <a:schemeClr val="bg1"/>
                </a:solidFill>
                <a:latin typeface="楷体" pitchFamily="49" charset="-122"/>
                <a:ea typeface="楷体" pitchFamily="49" charset="-122"/>
              </a:rPr>
              <a:t>审稿人和</a:t>
            </a:r>
            <a:endParaRPr lang="en-US" altLang="zh-CN" sz="1600" dirty="0" smtClean="0">
              <a:solidFill>
                <a:schemeClr val="bg1"/>
              </a:solidFill>
              <a:latin typeface="楷体" pitchFamily="49" charset="-122"/>
              <a:ea typeface="楷体" pitchFamily="49" charset="-122"/>
            </a:endParaRPr>
          </a:p>
          <a:p>
            <a:r>
              <a:rPr lang="en-US" altLang="zh-CN" sz="1600" dirty="0" smtClean="0">
                <a:solidFill>
                  <a:schemeClr val="bg1"/>
                </a:solidFill>
                <a:latin typeface="楷体" pitchFamily="49" charset="-122"/>
                <a:ea typeface="楷体" pitchFamily="49" charset="-122"/>
              </a:rPr>
              <a:t>      </a:t>
            </a:r>
            <a:r>
              <a:rPr lang="zh-CN" altLang="en-US" sz="1600" dirty="0" smtClean="0">
                <a:solidFill>
                  <a:schemeClr val="bg1"/>
                </a:solidFill>
                <a:latin typeface="楷体" pitchFamily="49" charset="-122"/>
                <a:ea typeface="楷体" pitchFamily="49" charset="-122"/>
              </a:rPr>
              <a:t>编辑</a:t>
            </a:r>
            <a:endParaRPr lang="en-US" sz="1600" dirty="0" smtClean="0">
              <a:solidFill>
                <a:schemeClr val="bg1"/>
              </a:solidFill>
              <a:latin typeface="楷体" pitchFamily="49" charset="-122"/>
              <a:ea typeface="楷体" pitchFamily="49" charset="-122"/>
            </a:endParaRPr>
          </a:p>
        </p:txBody>
      </p:sp>
      <p:sp>
        <p:nvSpPr>
          <p:cNvPr id="23" name="Oval 22"/>
          <p:cNvSpPr/>
          <p:nvPr/>
        </p:nvSpPr>
        <p:spPr bwMode="auto">
          <a:xfrm>
            <a:off x="4720171" y="2345266"/>
            <a:ext cx="317500" cy="317500"/>
          </a:xfrm>
          <a:prstGeom prst="ellipse">
            <a:avLst/>
          </a:prstGeom>
          <a:noFill/>
          <a:ln w="25400" cap="flat" cmpd="sng" algn="ctr">
            <a:solidFill>
              <a:schemeClr val="bg1"/>
            </a:solidFill>
            <a:prstDash val="solid"/>
            <a:round/>
            <a:headEnd type="none" w="med" len="med"/>
            <a:tailEnd type="none" w="med" len="med"/>
          </a:ln>
          <a:effectLst/>
        </p:spPr>
        <p:txBody>
          <a:bodyPr rtlCol="0" anchor="ctr">
            <a:prstTxWarp prst="textNoShape">
              <a:avLst/>
            </a:prstTxWarp>
          </a:bodyPr>
          <a:lstStyle/>
          <a:p>
            <a:pPr algn="ctr"/>
            <a:endParaRPr lang="en-US" dirty="0">
              <a:latin typeface="Arial" pitchFamily="28" charset="0"/>
              <a:ea typeface="ＭＳ Ｐゴシック" pitchFamily="28" charset="-128"/>
              <a:cs typeface="ＭＳ Ｐゴシック" pitchFamily="28" charset="-128"/>
            </a:endParaRPr>
          </a:p>
        </p:txBody>
      </p:sp>
      <p:sp>
        <p:nvSpPr>
          <p:cNvPr id="24" name="Rounded Rectangle 23"/>
          <p:cNvSpPr/>
          <p:nvPr/>
        </p:nvSpPr>
        <p:spPr bwMode="auto">
          <a:xfrm>
            <a:off x="1274230" y="3708400"/>
            <a:ext cx="2749549" cy="1955800"/>
          </a:xfrm>
          <a:prstGeom prst="roundRect">
            <a:avLst>
              <a:gd name="adj" fmla="val 5446"/>
            </a:avLst>
          </a:prstGeom>
          <a:noFill/>
          <a:ln w="25400" cap="flat" cmpd="sng" algn="ctr">
            <a:solidFill>
              <a:srgbClr val="810031"/>
            </a:solidFill>
            <a:prstDash val="solid"/>
            <a:round/>
            <a:headEnd type="none" w="med" len="med"/>
            <a:tailEnd type="none" w="med" len="med"/>
          </a:ln>
          <a:effectLst>
            <a:outerShdw blurRad="50800" dist="38100" algn="r">
              <a:srgbClr val="000000">
                <a:alpha val="43000"/>
              </a:srgbClr>
            </a:outerShdw>
          </a:effectLst>
        </p:spPr>
        <p:txBody>
          <a:bodyPr rtlCol="0" anchor="ctr">
            <a:prstTxWarp prst="textNoShape">
              <a:avLst/>
            </a:prstTxWarp>
          </a:bodyPr>
          <a:lstStyle/>
          <a:p>
            <a:pPr algn="ctr"/>
            <a:endParaRPr lang="en-US" dirty="0">
              <a:latin typeface="Arial" pitchFamily="28" charset="0"/>
              <a:ea typeface="ＭＳ Ｐゴシック" pitchFamily="28" charset="-128"/>
              <a:cs typeface="ＭＳ Ｐゴシック" pitchFamily="28" charset="-128"/>
            </a:endParaRPr>
          </a:p>
        </p:txBody>
      </p:sp>
      <p:cxnSp>
        <p:nvCxnSpPr>
          <p:cNvPr id="25" name="Straight Connector 24"/>
          <p:cNvCxnSpPr/>
          <p:nvPr/>
        </p:nvCxnSpPr>
        <p:spPr bwMode="auto">
          <a:xfrm>
            <a:off x="4363248" y="2175933"/>
            <a:ext cx="0" cy="3530600"/>
          </a:xfrm>
          <a:prstGeom prst="line">
            <a:avLst/>
          </a:prstGeom>
          <a:solidFill>
            <a:schemeClr val="accent1"/>
          </a:solidFill>
          <a:ln w="12700" cap="flat" cmpd="sng" algn="ctr">
            <a:solidFill>
              <a:schemeClr val="bg1">
                <a:lumMod val="75000"/>
              </a:schemeClr>
            </a:solidFill>
            <a:prstDash val="sysDot"/>
            <a:round/>
            <a:headEnd type="none" w="med" len="med"/>
            <a:tailEnd type="none" w="med" len="med"/>
          </a:ln>
          <a:effectLst/>
        </p:spPr>
      </p:cxnSp>
    </p:spTree>
    <p:extLst>
      <p:ext uri="{BB962C8B-B14F-4D97-AF65-F5344CB8AC3E}">
        <p14:creationId xmlns:p14="http://schemas.microsoft.com/office/powerpoint/2010/main" val="208413157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53491" y="3182408"/>
            <a:ext cx="3586163" cy="2346325"/>
          </a:xfrm>
          <a:prstGeom prst="rect">
            <a:avLst/>
          </a:prstGeom>
          <a:noFill/>
          <a:ln w="9525">
            <a:solidFill>
              <a:schemeClr val="bg1">
                <a:lumMod val="75000"/>
              </a:schemeClr>
            </a:solidFill>
            <a:miter lim="800000"/>
            <a:headEnd/>
            <a:tailEnd/>
          </a:ln>
          <a:effectLst>
            <a:outerShdw blurRad="50800" dist="38100" dir="2700000" algn="tl" rotWithShape="0">
              <a:srgbClr val="000000">
                <a:alpha val="10000"/>
              </a:srgbClr>
            </a:outerShdw>
          </a:effectLst>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796926" y="4347692"/>
            <a:ext cx="3292474" cy="1131434"/>
          </a:xfrm>
          <a:prstGeom prst="rect">
            <a:avLst/>
          </a:prstGeom>
          <a:noFill/>
          <a:ln w="9525">
            <a:solidFill>
              <a:schemeClr val="bg1">
                <a:lumMod val="75000"/>
              </a:schemeClr>
            </a:solidFill>
            <a:miter lim="800000"/>
            <a:headEnd/>
            <a:tailEnd/>
          </a:ln>
          <a:effectLst>
            <a:outerShdw blurRad="50800" dist="38100" dir="2700000" algn="tl" rotWithShape="0">
              <a:srgbClr val="000000">
                <a:alpha val="20000"/>
              </a:srgbClr>
            </a:outerShdw>
          </a:effectLst>
          <a:extLst>
            <a:ext uri="{909E8E84-426E-40dd-AFC4-6F175D3DCCD1}">
              <a14:hiddenFill xmlns:a14="http://schemas.microsoft.com/office/drawing/2010/main">
                <a:solidFill>
                  <a:srgbClr val="FFFFFF"/>
                </a:solidFill>
              </a14:hiddenFill>
            </a:ext>
          </a:extLst>
        </p:spPr>
      </p:pic>
      <p:sp>
        <p:nvSpPr>
          <p:cNvPr id="7" name="Date Placeholder 3"/>
          <p:cNvSpPr>
            <a:spLocks noGrp="1"/>
          </p:cNvSpPr>
          <p:nvPr>
            <p:ph type="dt" sz="half" idx="10"/>
          </p:nvPr>
        </p:nvSpPr>
        <p:spPr>
          <a:xfrm>
            <a:off x="1219200" y="6172200"/>
            <a:ext cx="3124200" cy="365125"/>
          </a:xfrm>
        </p:spPr>
        <p:txBody>
          <a:bodyPr/>
          <a:lstStyle/>
          <a:p>
            <a:fld id="{303F2686-1FE1-3F49-827A-397A0F8A5AC7}" type="datetime1">
              <a:rPr lang="en-US" smtClean="0"/>
              <a:pPr/>
              <a:t>1/23/13</a:t>
            </a:fld>
            <a:endParaRPr lang="en-US" dirty="0"/>
          </a:p>
        </p:txBody>
      </p:sp>
      <p:sp>
        <p:nvSpPr>
          <p:cNvPr id="8" name="Slide Number Placeholder 4"/>
          <p:cNvSpPr>
            <a:spLocks noGrp="1"/>
          </p:cNvSpPr>
          <p:nvPr>
            <p:ph type="sldNum" sz="quarter" idx="11"/>
          </p:nvPr>
        </p:nvSpPr>
        <p:spPr>
          <a:xfrm>
            <a:off x="533400" y="6172200"/>
            <a:ext cx="685800" cy="365125"/>
          </a:xfrm>
        </p:spPr>
        <p:txBody>
          <a:bodyPr/>
          <a:lstStyle/>
          <a:p>
            <a:fld id="{B14F66D8-224F-9548-8A53-7705C7A37F6F}" type="slidenum">
              <a:rPr lang="en-US" smtClean="0"/>
              <a:pPr/>
              <a:t>11</a:t>
            </a:fld>
            <a:endParaRPr lang="en-US" dirty="0"/>
          </a:p>
        </p:txBody>
      </p:sp>
      <p:cxnSp>
        <p:nvCxnSpPr>
          <p:cNvPr id="9" name="Straight Arrow Connector 8"/>
          <p:cNvCxnSpPr/>
          <p:nvPr/>
        </p:nvCxnSpPr>
        <p:spPr bwMode="auto">
          <a:xfrm flipH="1">
            <a:off x="1517649" y="2448983"/>
            <a:ext cx="16176" cy="880537"/>
          </a:xfrm>
          <a:prstGeom prst="straightConnector1">
            <a:avLst/>
          </a:prstGeom>
          <a:solidFill>
            <a:schemeClr val="accent1"/>
          </a:solidFill>
          <a:ln w="63500" cap="flat" cmpd="sng" algn="ctr">
            <a:solidFill>
              <a:srgbClr val="810031"/>
            </a:solidFill>
            <a:prstDash val="solid"/>
            <a:round/>
            <a:headEnd type="none" w="med" len="med"/>
            <a:tailEnd type="arrow" w="lg" len="sm"/>
          </a:ln>
          <a:effectLst/>
        </p:spPr>
      </p:cxnSp>
      <p:sp>
        <p:nvSpPr>
          <p:cNvPr id="10" name="Date Placeholder 3"/>
          <p:cNvSpPr txBox="1">
            <a:spLocks/>
          </p:cNvSpPr>
          <p:nvPr/>
        </p:nvSpPr>
        <p:spPr>
          <a:xfrm>
            <a:off x="1219200" y="6172200"/>
            <a:ext cx="31242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spcBef>
                <a:spcPct val="0"/>
              </a:spcBef>
              <a:spcAft>
                <a:spcPct val="0"/>
              </a:spcAft>
              <a:defRPr sz="1000" kern="1200">
                <a:solidFill>
                  <a:srgbClr val="898989"/>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fld id="{303F2686-1FE1-3F49-827A-397A0F8A5AC7}" type="datetime1">
              <a:rPr lang="en-US" smtClean="0"/>
              <a:pPr/>
              <a:t>1/23/13</a:t>
            </a:fld>
            <a:endParaRPr lang="en-US" dirty="0"/>
          </a:p>
        </p:txBody>
      </p:sp>
      <p:sp>
        <p:nvSpPr>
          <p:cNvPr id="11" name="Slide Number Placeholder 4"/>
          <p:cNvSpPr txBox="1">
            <a:spLocks/>
          </p:cNvSpPr>
          <p:nvPr/>
        </p:nvSpPr>
        <p:spPr>
          <a:xfrm>
            <a:off x="533400" y="6172200"/>
            <a:ext cx="6858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spcBef>
                <a:spcPct val="0"/>
              </a:spcBef>
              <a:spcAft>
                <a:spcPct val="0"/>
              </a:spcAft>
              <a:defRPr sz="1000" kern="1200">
                <a:solidFill>
                  <a:srgbClr val="898989"/>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fld id="{B14F66D8-224F-9548-8A53-7705C7A37F6F}" type="slidenum">
              <a:rPr lang="en-US" smtClean="0"/>
              <a:pPr/>
              <a:t>11</a:t>
            </a:fld>
            <a:endParaRPr lang="en-US" dirty="0"/>
          </a:p>
        </p:txBody>
      </p:sp>
      <p:sp>
        <p:nvSpPr>
          <p:cNvPr id="12" name="Title 1"/>
          <p:cNvSpPr txBox="1">
            <a:spLocks/>
          </p:cNvSpPr>
          <p:nvPr/>
        </p:nvSpPr>
        <p:spPr>
          <a:xfrm>
            <a:off x="685800" y="609600"/>
            <a:ext cx="7670800" cy="1143000"/>
          </a:xfrm>
          <a:prstGeom prst="rect">
            <a:avLst/>
          </a:prstGeom>
        </p:spPr>
        <p:txBody>
          <a:bodyPr/>
          <a:lstStyle>
            <a:lvl1pPr algn="l" rtl="0" eaLnBrk="0" fontAlgn="base" hangingPunct="0">
              <a:spcBef>
                <a:spcPct val="0"/>
              </a:spcBef>
              <a:spcAft>
                <a:spcPct val="0"/>
              </a:spcAft>
              <a:defRPr sz="3200" b="1">
                <a:solidFill>
                  <a:schemeClr val="tx2"/>
                </a:solidFill>
                <a:latin typeface="+mj-lt"/>
                <a:ea typeface="ＭＳ Ｐゴシック" pitchFamily="-112" charset="-128"/>
                <a:cs typeface="ＭＳ Ｐゴシック" pitchFamily="-112" charset="-128"/>
              </a:defRPr>
            </a:lvl1pPr>
            <a:lvl2pPr algn="l" rtl="0" eaLnBrk="0" fontAlgn="base" hangingPunct="0">
              <a:spcBef>
                <a:spcPct val="0"/>
              </a:spcBef>
              <a:spcAft>
                <a:spcPct val="0"/>
              </a:spcAft>
              <a:defRPr sz="3200" b="1">
                <a:solidFill>
                  <a:schemeClr val="tx2"/>
                </a:solidFill>
                <a:latin typeface="Verdana" pitchFamily="-112" charset="0"/>
                <a:ea typeface="ＭＳ Ｐゴシック" pitchFamily="28" charset="-128"/>
                <a:cs typeface="ＭＳ Ｐゴシック" pitchFamily="28" charset="-128"/>
              </a:defRPr>
            </a:lvl2pPr>
            <a:lvl3pPr algn="l" rtl="0" eaLnBrk="0" fontAlgn="base" hangingPunct="0">
              <a:spcBef>
                <a:spcPct val="0"/>
              </a:spcBef>
              <a:spcAft>
                <a:spcPct val="0"/>
              </a:spcAft>
              <a:defRPr sz="3200" b="1">
                <a:solidFill>
                  <a:schemeClr val="tx2"/>
                </a:solidFill>
                <a:latin typeface="Verdana" pitchFamily="-112" charset="0"/>
                <a:ea typeface="ＭＳ Ｐゴシック" pitchFamily="28" charset="-128"/>
                <a:cs typeface="ＭＳ Ｐゴシック" pitchFamily="28" charset="-128"/>
              </a:defRPr>
            </a:lvl3pPr>
            <a:lvl4pPr algn="l" rtl="0" eaLnBrk="0" fontAlgn="base" hangingPunct="0">
              <a:spcBef>
                <a:spcPct val="0"/>
              </a:spcBef>
              <a:spcAft>
                <a:spcPct val="0"/>
              </a:spcAft>
              <a:defRPr sz="3200" b="1">
                <a:solidFill>
                  <a:schemeClr val="tx2"/>
                </a:solidFill>
                <a:latin typeface="Verdana" pitchFamily="-112" charset="0"/>
                <a:ea typeface="ＭＳ Ｐゴシック" pitchFamily="28" charset="-128"/>
                <a:cs typeface="ＭＳ Ｐゴシック" pitchFamily="28" charset="-128"/>
              </a:defRPr>
            </a:lvl4pPr>
            <a:lvl5pPr algn="l" rtl="0" eaLnBrk="0" fontAlgn="base" hangingPunct="0">
              <a:spcBef>
                <a:spcPct val="0"/>
              </a:spcBef>
              <a:spcAft>
                <a:spcPct val="0"/>
              </a:spcAft>
              <a:defRPr sz="3200" b="1">
                <a:solidFill>
                  <a:schemeClr val="tx2"/>
                </a:solidFill>
                <a:latin typeface="Verdana" pitchFamily="-112" charset="0"/>
                <a:ea typeface="ＭＳ Ｐゴシック" pitchFamily="28" charset="-128"/>
                <a:cs typeface="ＭＳ Ｐゴシック" pitchFamily="28" charset="-128"/>
              </a:defRPr>
            </a:lvl5pPr>
            <a:lvl6pPr marL="4572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6pPr>
            <a:lvl7pPr marL="9144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7pPr>
            <a:lvl8pPr marL="13716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8pPr>
            <a:lvl9pPr marL="18288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9pPr>
          </a:lstStyle>
          <a:p>
            <a:r>
              <a:rPr lang="zh-CN" altLang="en-US" sz="2200" dirty="0" smtClean="0">
                <a:solidFill>
                  <a:srgbClr val="810031"/>
                </a:solidFill>
                <a:latin typeface="楷体" pitchFamily="49" charset="-122"/>
                <a:ea typeface="楷体" pitchFamily="49" charset="-122"/>
              </a:rPr>
              <a:t>投稿</a:t>
            </a:r>
            <a:r>
              <a:rPr lang="en-US" sz="2200" dirty="0" smtClean="0">
                <a:latin typeface="楷体" pitchFamily="49" charset="-122"/>
                <a:ea typeface="楷体" pitchFamily="49" charset="-122"/>
              </a:rPr>
              <a:t/>
            </a:r>
            <a:br>
              <a:rPr lang="en-US" sz="2200" dirty="0" smtClean="0">
                <a:latin typeface="楷体" pitchFamily="49" charset="-122"/>
                <a:ea typeface="楷体" pitchFamily="49" charset="-122"/>
              </a:rPr>
            </a:br>
            <a:r>
              <a:rPr lang="zh-CN" altLang="en-US" dirty="0" smtClean="0">
                <a:latin typeface="楷体" pitchFamily="49" charset="-122"/>
                <a:ea typeface="楷体" pitchFamily="49" charset="-122"/>
              </a:rPr>
              <a:t>按照屏幕上的指示提交稿件</a:t>
            </a:r>
            <a:endParaRPr lang="en-US" i="1" dirty="0">
              <a:latin typeface="楷体" pitchFamily="49" charset="-122"/>
              <a:ea typeface="楷体" pitchFamily="49" charset="-122"/>
            </a:endParaRPr>
          </a:p>
        </p:txBody>
      </p:sp>
      <p:grpSp>
        <p:nvGrpSpPr>
          <p:cNvPr id="13" name="Group 12"/>
          <p:cNvGrpSpPr/>
          <p:nvPr/>
        </p:nvGrpSpPr>
        <p:grpSpPr>
          <a:xfrm>
            <a:off x="1314752" y="5894093"/>
            <a:ext cx="6171276" cy="378864"/>
            <a:chOff x="1314752" y="5894093"/>
            <a:chExt cx="6171276" cy="378864"/>
          </a:xfrm>
        </p:grpSpPr>
        <p:sp>
          <p:nvSpPr>
            <p:cNvPr id="14" name="Right Arrow 13"/>
            <p:cNvSpPr/>
            <p:nvPr/>
          </p:nvSpPr>
          <p:spPr bwMode="auto">
            <a:xfrm>
              <a:off x="1314752" y="5894093"/>
              <a:ext cx="6171276" cy="378864"/>
            </a:xfrm>
            <a:prstGeom prst="rightArrow">
              <a:avLst>
                <a:gd name="adj1" fmla="val 50000"/>
                <a:gd name="adj2" fmla="val 64047"/>
              </a:avLst>
            </a:prstGeom>
            <a:solidFill>
              <a:schemeClr val="bg1">
                <a:lumMod val="85000"/>
              </a:schemeClr>
            </a:solidFill>
            <a:ln w="38100" cap="flat" cmpd="sng" algn="ctr">
              <a:noFill/>
              <a:prstDash val="solid"/>
              <a:round/>
              <a:headEnd type="none" w="med" len="med"/>
              <a:tailEnd type="none" w="med" len="med"/>
            </a:ln>
            <a:effectLst/>
          </p:spPr>
          <p:txBody>
            <a:bodyPr/>
            <a:lstStyle/>
            <a:p>
              <a:endParaRPr lang="en-US" dirty="0"/>
            </a:p>
          </p:txBody>
        </p:sp>
        <p:sp>
          <p:nvSpPr>
            <p:cNvPr id="15" name="Oval 14"/>
            <p:cNvSpPr/>
            <p:nvPr/>
          </p:nvSpPr>
          <p:spPr bwMode="auto">
            <a:xfrm>
              <a:off x="2001912" y="5932649"/>
              <a:ext cx="310896" cy="310896"/>
            </a:xfrm>
            <a:prstGeom prst="ellipse">
              <a:avLst/>
            </a:prstGeom>
            <a:solidFill>
              <a:schemeClr val="tx1">
                <a:lumMod val="50000"/>
                <a:lumOff val="50000"/>
              </a:schemeClr>
            </a:solidFill>
            <a:ln w="31750" cap="flat" cmpd="sng" algn="ctr">
              <a:solidFill>
                <a:schemeClr val="bg1"/>
              </a:solidFill>
              <a:prstDash val="solid"/>
              <a:round/>
              <a:headEnd type="none" w="med" len="med"/>
              <a:tailEnd type="none" w="med" len="med"/>
            </a:ln>
            <a:effectLst/>
          </p:spPr>
          <p:txBody>
            <a:bodyPr rtlCol="0" anchor="ctr">
              <a:prstTxWarp prst="textNoShape">
                <a:avLst/>
              </a:prstTxWarp>
            </a:bodyPr>
            <a:lstStyle/>
            <a:p>
              <a:pPr algn="ctr"/>
              <a:endParaRPr lang="en-US" dirty="0">
                <a:latin typeface="Arial" pitchFamily="28" charset="0"/>
                <a:ea typeface="ＭＳ Ｐゴシック" pitchFamily="28" charset="-128"/>
                <a:cs typeface="ＭＳ Ｐゴシック" pitchFamily="28" charset="-128"/>
              </a:endParaRPr>
            </a:p>
          </p:txBody>
        </p:sp>
        <p:sp>
          <p:nvSpPr>
            <p:cNvPr id="16" name="Oval 15"/>
            <p:cNvSpPr/>
            <p:nvPr/>
          </p:nvSpPr>
          <p:spPr bwMode="auto">
            <a:xfrm>
              <a:off x="3438423" y="5932649"/>
              <a:ext cx="310896" cy="310896"/>
            </a:xfrm>
            <a:prstGeom prst="ellipse">
              <a:avLst/>
            </a:prstGeom>
            <a:solidFill>
              <a:schemeClr val="tx1">
                <a:lumMod val="50000"/>
                <a:lumOff val="50000"/>
              </a:schemeClr>
            </a:solidFill>
            <a:ln w="31750" cap="flat" cmpd="sng" algn="ctr">
              <a:solidFill>
                <a:schemeClr val="bg1"/>
              </a:solidFill>
              <a:prstDash val="solid"/>
              <a:round/>
              <a:headEnd type="none" w="med" len="med"/>
              <a:tailEnd type="none" w="med" len="med"/>
            </a:ln>
            <a:effectLst/>
          </p:spPr>
          <p:txBody>
            <a:bodyPr rtlCol="0" anchor="ctr">
              <a:prstTxWarp prst="textNoShape">
                <a:avLst/>
              </a:prstTxWarp>
            </a:bodyPr>
            <a:lstStyle/>
            <a:p>
              <a:pPr algn="ctr"/>
              <a:endParaRPr lang="en-US" dirty="0">
                <a:latin typeface="Arial" pitchFamily="28" charset="0"/>
                <a:ea typeface="ＭＳ Ｐゴシック" pitchFamily="28" charset="-128"/>
                <a:cs typeface="ＭＳ Ｐゴシック" pitchFamily="28" charset="-128"/>
              </a:endParaRPr>
            </a:p>
          </p:txBody>
        </p:sp>
        <p:sp>
          <p:nvSpPr>
            <p:cNvPr id="17" name="Oval 16"/>
            <p:cNvSpPr/>
            <p:nvPr/>
          </p:nvSpPr>
          <p:spPr bwMode="auto">
            <a:xfrm>
              <a:off x="4874934" y="5932649"/>
              <a:ext cx="310896" cy="310896"/>
            </a:xfrm>
            <a:prstGeom prst="ellipse">
              <a:avLst/>
            </a:prstGeom>
            <a:solidFill>
              <a:srgbClr val="810031"/>
            </a:solidFill>
            <a:ln w="31750" cap="flat" cmpd="sng" algn="ctr">
              <a:solidFill>
                <a:schemeClr val="bg1"/>
              </a:solidFill>
              <a:prstDash val="solid"/>
              <a:round/>
              <a:headEnd type="none" w="med" len="med"/>
              <a:tailEnd type="none" w="med" len="med"/>
            </a:ln>
            <a:effectLst/>
          </p:spPr>
          <p:txBody>
            <a:bodyPr rtlCol="0" anchor="ctr">
              <a:prstTxWarp prst="textNoShape">
                <a:avLst/>
              </a:prstTxWarp>
            </a:bodyPr>
            <a:lstStyle/>
            <a:p>
              <a:pPr algn="ctr"/>
              <a:endParaRPr lang="en-US" dirty="0">
                <a:latin typeface="Arial" pitchFamily="28" charset="0"/>
                <a:ea typeface="ＭＳ Ｐゴシック" pitchFamily="28" charset="-128"/>
                <a:cs typeface="ＭＳ Ｐゴシック" pitchFamily="28" charset="-128"/>
              </a:endParaRPr>
            </a:p>
          </p:txBody>
        </p:sp>
        <p:sp>
          <p:nvSpPr>
            <p:cNvPr id="18" name="Oval 17"/>
            <p:cNvSpPr/>
            <p:nvPr/>
          </p:nvSpPr>
          <p:spPr bwMode="auto">
            <a:xfrm>
              <a:off x="6311445" y="5932649"/>
              <a:ext cx="310896" cy="310896"/>
            </a:xfrm>
            <a:prstGeom prst="ellipse">
              <a:avLst/>
            </a:prstGeom>
            <a:solidFill>
              <a:schemeClr val="bg1">
                <a:lumMod val="50000"/>
              </a:schemeClr>
            </a:solidFill>
            <a:ln w="31750" cap="flat" cmpd="sng" algn="ctr">
              <a:solidFill>
                <a:schemeClr val="bg1"/>
              </a:solidFill>
              <a:prstDash val="solid"/>
              <a:round/>
              <a:headEnd type="none" w="med" len="med"/>
              <a:tailEnd type="none" w="med" len="med"/>
            </a:ln>
            <a:effectLst/>
          </p:spPr>
          <p:txBody>
            <a:bodyPr rtlCol="0" anchor="ctr">
              <a:prstTxWarp prst="textNoShape">
                <a:avLst/>
              </a:prstTxWarp>
            </a:bodyPr>
            <a:lstStyle/>
            <a:p>
              <a:pPr algn="ctr"/>
              <a:endParaRPr lang="en-US" dirty="0">
                <a:latin typeface="Arial" pitchFamily="28" charset="0"/>
                <a:ea typeface="ＭＳ Ｐゴシック" pitchFamily="28" charset="-128"/>
                <a:cs typeface="ＭＳ Ｐゴシック" pitchFamily="28" charset="-128"/>
              </a:endParaRPr>
            </a:p>
          </p:txBody>
        </p:sp>
      </p:grpSp>
      <p:sp>
        <p:nvSpPr>
          <p:cNvPr id="19" name="Alternate Process 18"/>
          <p:cNvSpPr/>
          <p:nvPr/>
        </p:nvSpPr>
        <p:spPr bwMode="auto">
          <a:xfrm>
            <a:off x="740839" y="2231013"/>
            <a:ext cx="1862666" cy="774673"/>
          </a:xfrm>
          <a:prstGeom prst="flowChartAlternateProcess">
            <a:avLst/>
          </a:prstGeom>
          <a:solidFill>
            <a:srgbClr val="810031"/>
          </a:solidFill>
          <a:ln w="38100" cap="flat" cmpd="sng" algn="ctr">
            <a:noFill/>
            <a:prstDash val="solid"/>
            <a:round/>
            <a:headEnd type="none" w="med" len="med"/>
            <a:tailEnd type="none" w="med" len="med"/>
          </a:ln>
          <a:effectLst/>
        </p:spPr>
        <p:txBody>
          <a:bodyPr wrap="none" rtlCol="0" anchor="ctr">
            <a:prstTxWarp prst="textNoShape">
              <a:avLst/>
            </a:prstTxWarp>
          </a:bodyPr>
          <a:lstStyle/>
          <a:p>
            <a:r>
              <a:rPr lang="en-US" sz="1600" dirty="0" smtClean="0">
                <a:solidFill>
                  <a:schemeClr val="bg1"/>
                </a:solidFill>
                <a:latin typeface="Verdana" charset="0"/>
              </a:rPr>
              <a:t> 5   </a:t>
            </a:r>
            <a:r>
              <a:rPr lang="zh-CN" altLang="en-US" sz="1600" dirty="0" smtClean="0">
                <a:solidFill>
                  <a:schemeClr val="bg1"/>
                </a:solidFill>
                <a:latin typeface="楷体" pitchFamily="49" charset="-122"/>
                <a:ea typeface="楷体" pitchFamily="49" charset="-122"/>
              </a:rPr>
              <a:t>细节和其他</a:t>
            </a:r>
            <a:endParaRPr lang="en-US" altLang="zh-CN" sz="1600" dirty="0" smtClean="0">
              <a:solidFill>
                <a:schemeClr val="bg1"/>
              </a:solidFill>
              <a:latin typeface="楷体" pitchFamily="49" charset="-122"/>
              <a:ea typeface="楷体" pitchFamily="49" charset="-122"/>
            </a:endParaRPr>
          </a:p>
          <a:p>
            <a:r>
              <a:rPr lang="en-US" altLang="zh-CN" sz="1600" dirty="0" smtClean="0">
                <a:solidFill>
                  <a:schemeClr val="bg1"/>
                </a:solidFill>
                <a:latin typeface="楷体" pitchFamily="49" charset="-122"/>
                <a:ea typeface="楷体" pitchFamily="49" charset="-122"/>
              </a:rPr>
              <a:t>     </a:t>
            </a:r>
            <a:r>
              <a:rPr lang="zh-CN" altLang="en-US" sz="1600" dirty="0" smtClean="0">
                <a:solidFill>
                  <a:schemeClr val="bg1"/>
                </a:solidFill>
                <a:latin typeface="楷体" pitchFamily="49" charset="-122"/>
                <a:ea typeface="楷体" pitchFamily="49" charset="-122"/>
              </a:rPr>
              <a:t>注意事项</a:t>
            </a:r>
            <a:endParaRPr lang="en-US" sz="1600" b="1" dirty="0">
              <a:solidFill>
                <a:schemeClr val="bg1"/>
              </a:solidFill>
              <a:latin typeface="楷体" pitchFamily="49" charset="-122"/>
              <a:ea typeface="楷体" pitchFamily="49" charset="-122"/>
              <a:cs typeface="Verdana"/>
            </a:endParaRPr>
          </a:p>
        </p:txBody>
      </p:sp>
      <p:cxnSp>
        <p:nvCxnSpPr>
          <p:cNvPr id="20" name="Straight Arrow Connector 19"/>
          <p:cNvCxnSpPr/>
          <p:nvPr/>
        </p:nvCxnSpPr>
        <p:spPr bwMode="auto">
          <a:xfrm>
            <a:off x="5536443" y="2396049"/>
            <a:ext cx="757" cy="1346218"/>
          </a:xfrm>
          <a:prstGeom prst="straightConnector1">
            <a:avLst/>
          </a:prstGeom>
          <a:solidFill>
            <a:schemeClr val="accent1"/>
          </a:solidFill>
          <a:ln w="63500" cap="flat" cmpd="sng" algn="ctr">
            <a:solidFill>
              <a:srgbClr val="810031"/>
            </a:solidFill>
            <a:prstDash val="solid"/>
            <a:round/>
            <a:headEnd type="none" w="med" len="med"/>
            <a:tailEnd type="arrow" w="lg" len="sm"/>
          </a:ln>
          <a:effectLst/>
        </p:spPr>
      </p:cxnSp>
      <p:sp>
        <p:nvSpPr>
          <p:cNvPr id="21" name="Rounded Rectangle 20"/>
          <p:cNvSpPr/>
          <p:nvPr/>
        </p:nvSpPr>
        <p:spPr bwMode="auto">
          <a:xfrm>
            <a:off x="5168902" y="3860806"/>
            <a:ext cx="3060697" cy="1625594"/>
          </a:xfrm>
          <a:prstGeom prst="roundRect">
            <a:avLst>
              <a:gd name="adj" fmla="val 7184"/>
            </a:avLst>
          </a:prstGeom>
          <a:noFill/>
          <a:ln w="25400" cap="flat" cmpd="sng" algn="ctr">
            <a:solidFill>
              <a:srgbClr val="810031"/>
            </a:solidFill>
            <a:prstDash val="solid"/>
            <a:round/>
            <a:headEnd type="none" w="med" len="med"/>
            <a:tailEnd type="none" w="med" len="med"/>
          </a:ln>
          <a:effectLst>
            <a:outerShdw blurRad="50800" dist="38100" algn="r">
              <a:srgbClr val="000000">
                <a:alpha val="43000"/>
              </a:srgbClr>
            </a:outerShdw>
          </a:effectLst>
        </p:spPr>
        <p:txBody>
          <a:bodyPr rtlCol="0" anchor="ctr">
            <a:prstTxWarp prst="textNoShape">
              <a:avLst/>
            </a:prstTxWarp>
          </a:bodyPr>
          <a:lstStyle/>
          <a:p>
            <a:pPr algn="ctr"/>
            <a:endParaRPr lang="en-US" dirty="0">
              <a:latin typeface="Arial" pitchFamily="28" charset="0"/>
              <a:ea typeface="ＭＳ Ｐゴシック" pitchFamily="28" charset="-128"/>
              <a:cs typeface="ＭＳ Ｐゴシック" pitchFamily="28" charset="-128"/>
            </a:endParaRPr>
          </a:p>
        </p:txBody>
      </p:sp>
      <p:sp>
        <p:nvSpPr>
          <p:cNvPr id="22" name="Oval 21"/>
          <p:cNvSpPr/>
          <p:nvPr/>
        </p:nvSpPr>
        <p:spPr bwMode="auto">
          <a:xfrm>
            <a:off x="842438" y="2345266"/>
            <a:ext cx="317500" cy="317500"/>
          </a:xfrm>
          <a:prstGeom prst="ellipse">
            <a:avLst/>
          </a:prstGeom>
          <a:noFill/>
          <a:ln w="25400" cap="flat" cmpd="sng" algn="ctr">
            <a:solidFill>
              <a:schemeClr val="bg1"/>
            </a:solidFill>
            <a:prstDash val="solid"/>
            <a:round/>
            <a:headEnd type="none" w="med" len="med"/>
            <a:tailEnd type="none" w="med" len="med"/>
          </a:ln>
          <a:effectLst/>
        </p:spPr>
        <p:txBody>
          <a:bodyPr rtlCol="0" anchor="ctr">
            <a:prstTxWarp prst="textNoShape">
              <a:avLst/>
            </a:prstTxWarp>
          </a:bodyPr>
          <a:lstStyle/>
          <a:p>
            <a:pPr algn="ctr"/>
            <a:endParaRPr lang="en-US" dirty="0">
              <a:latin typeface="Arial" pitchFamily="28" charset="0"/>
              <a:ea typeface="ＭＳ Ｐゴシック" pitchFamily="28" charset="-128"/>
              <a:cs typeface="ＭＳ Ｐゴシック" pitchFamily="28" charset="-128"/>
            </a:endParaRPr>
          </a:p>
        </p:txBody>
      </p:sp>
      <p:sp>
        <p:nvSpPr>
          <p:cNvPr id="23" name="Alternate Process 22"/>
          <p:cNvSpPr/>
          <p:nvPr/>
        </p:nvSpPr>
        <p:spPr bwMode="auto">
          <a:xfrm>
            <a:off x="4618572" y="2231014"/>
            <a:ext cx="1862666" cy="495254"/>
          </a:xfrm>
          <a:prstGeom prst="flowChartAlternateProcess">
            <a:avLst/>
          </a:prstGeom>
          <a:solidFill>
            <a:srgbClr val="810031"/>
          </a:solidFill>
          <a:ln w="38100" cap="flat" cmpd="sng" algn="ctr">
            <a:noFill/>
            <a:prstDash val="solid"/>
            <a:round/>
            <a:headEnd type="none" w="med" len="med"/>
            <a:tailEnd type="none" w="med" len="med"/>
          </a:ln>
          <a:effectLst/>
        </p:spPr>
        <p:txBody>
          <a:bodyPr wrap="none" tIns="0" bIns="0" rtlCol="0" anchor="ctr">
            <a:prstTxWarp prst="textNoShape">
              <a:avLst/>
            </a:prstTxWarp>
          </a:bodyPr>
          <a:lstStyle/>
          <a:p>
            <a:r>
              <a:rPr lang="en-US" sz="1600" dirty="0" smtClean="0">
                <a:solidFill>
                  <a:schemeClr val="bg1"/>
                </a:solidFill>
                <a:latin typeface="Verdana" charset="0"/>
              </a:rPr>
              <a:t> 6   </a:t>
            </a:r>
            <a:r>
              <a:rPr lang="zh-CN" altLang="en-US" sz="1600" dirty="0" smtClean="0">
                <a:solidFill>
                  <a:schemeClr val="bg1"/>
                </a:solidFill>
                <a:latin typeface="楷体" pitchFamily="49" charset="-122"/>
                <a:ea typeface="楷体" pitchFamily="49" charset="-122"/>
              </a:rPr>
              <a:t>上传文件</a:t>
            </a:r>
            <a:endParaRPr lang="en-US" sz="1600" b="1" dirty="0">
              <a:solidFill>
                <a:schemeClr val="bg1"/>
              </a:solidFill>
              <a:latin typeface="楷体" pitchFamily="49" charset="-122"/>
              <a:ea typeface="楷体" pitchFamily="49" charset="-122"/>
              <a:cs typeface="Verdana"/>
            </a:endParaRPr>
          </a:p>
        </p:txBody>
      </p:sp>
      <p:sp>
        <p:nvSpPr>
          <p:cNvPr id="24" name="Oval 23"/>
          <p:cNvSpPr/>
          <p:nvPr/>
        </p:nvSpPr>
        <p:spPr bwMode="auto">
          <a:xfrm>
            <a:off x="4720171" y="2328332"/>
            <a:ext cx="317500" cy="317500"/>
          </a:xfrm>
          <a:prstGeom prst="ellipse">
            <a:avLst/>
          </a:prstGeom>
          <a:noFill/>
          <a:ln w="25400" cap="flat" cmpd="sng" algn="ctr">
            <a:solidFill>
              <a:schemeClr val="bg1"/>
            </a:solidFill>
            <a:prstDash val="solid"/>
            <a:round/>
            <a:headEnd type="none" w="med" len="med"/>
            <a:tailEnd type="none" w="med" len="med"/>
          </a:ln>
          <a:effectLst/>
        </p:spPr>
        <p:txBody>
          <a:bodyPr rtlCol="0" anchor="ctr">
            <a:prstTxWarp prst="textNoShape">
              <a:avLst/>
            </a:prstTxWarp>
          </a:bodyPr>
          <a:lstStyle/>
          <a:p>
            <a:pPr algn="ctr"/>
            <a:endParaRPr lang="en-US" dirty="0">
              <a:latin typeface="Arial" pitchFamily="28" charset="0"/>
              <a:ea typeface="ＭＳ Ｐゴシック" pitchFamily="28" charset="-128"/>
              <a:cs typeface="ＭＳ Ｐゴシック" pitchFamily="28" charset="-128"/>
            </a:endParaRPr>
          </a:p>
        </p:txBody>
      </p:sp>
      <p:cxnSp>
        <p:nvCxnSpPr>
          <p:cNvPr id="26" name="Straight Connector 25"/>
          <p:cNvCxnSpPr/>
          <p:nvPr/>
        </p:nvCxnSpPr>
        <p:spPr bwMode="auto">
          <a:xfrm>
            <a:off x="4363248" y="2175933"/>
            <a:ext cx="0" cy="3530600"/>
          </a:xfrm>
          <a:prstGeom prst="line">
            <a:avLst/>
          </a:prstGeom>
          <a:solidFill>
            <a:schemeClr val="accent1"/>
          </a:solidFill>
          <a:ln w="12700" cap="flat" cmpd="sng" algn="ctr">
            <a:solidFill>
              <a:schemeClr val="bg1">
                <a:lumMod val="75000"/>
              </a:schemeClr>
            </a:solidFill>
            <a:prstDash val="sysDot"/>
            <a:round/>
            <a:headEnd type="none" w="med" len="med"/>
            <a:tailEnd type="none" w="med" len="med"/>
          </a:ln>
          <a:effectLst/>
        </p:spPr>
      </p:cxnSp>
      <p:pic>
        <p:nvPicPr>
          <p:cNvPr id="28"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543140" y="2853263"/>
            <a:ext cx="2387154" cy="1831446"/>
          </a:xfrm>
          <a:prstGeom prst="rect">
            <a:avLst/>
          </a:prstGeom>
          <a:noFill/>
          <a:ln>
            <a:noFill/>
          </a:ln>
          <a:effectLst>
            <a:outerShdw blurRad="50800" dist="38100" dir="2700000" algn="tl" rotWithShape="0">
              <a:srgbClr val="000000">
                <a:alpha val="2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31"/>
          <p:cNvSpPr/>
          <p:nvPr/>
        </p:nvSpPr>
        <p:spPr>
          <a:xfrm>
            <a:off x="787401" y="3471336"/>
            <a:ext cx="3268133" cy="719667"/>
          </a:xfrm>
          <a:prstGeom prst="rect">
            <a:avLst/>
          </a:prstGeom>
        </p:spPr>
        <p:txBody>
          <a:bodyPr>
            <a:noAutofit/>
          </a:bodyPr>
          <a:lstStyle/>
          <a:p>
            <a:r>
              <a:rPr lang="en-US" sz="1200" dirty="0"/>
              <a:t>This page is </a:t>
            </a:r>
            <a:r>
              <a:rPr lang="en-US" sz="1200" dirty="0" smtClean="0"/>
              <a:t>periodical-specific </a:t>
            </a:r>
            <a:r>
              <a:rPr lang="en-US" sz="1200" dirty="0"/>
              <a:t>and may include an area for a cover letter, as well as any other </a:t>
            </a:r>
            <a:r>
              <a:rPr lang="en-US" sz="1200" dirty="0" smtClean="0"/>
              <a:t>required submission </a:t>
            </a:r>
            <a:r>
              <a:rPr lang="en-US" sz="1200" dirty="0"/>
              <a:t>information</a:t>
            </a:r>
            <a:r>
              <a:rPr lang="en-US" sz="1200" dirty="0" smtClean="0"/>
              <a:t>.</a:t>
            </a:r>
            <a:endParaRPr lang="en-US" sz="1200" dirty="0"/>
          </a:p>
        </p:txBody>
      </p:sp>
      <p:sp>
        <p:nvSpPr>
          <p:cNvPr id="35" name="Rounded Rectangle 34"/>
          <p:cNvSpPr/>
          <p:nvPr/>
        </p:nvSpPr>
        <p:spPr bwMode="auto">
          <a:xfrm>
            <a:off x="732362" y="3378204"/>
            <a:ext cx="3348574" cy="821266"/>
          </a:xfrm>
          <a:prstGeom prst="roundRect">
            <a:avLst>
              <a:gd name="adj" fmla="val 5446"/>
            </a:avLst>
          </a:prstGeom>
          <a:noFill/>
          <a:ln w="25400" cap="flat" cmpd="sng" algn="ctr">
            <a:solidFill>
              <a:srgbClr val="810031"/>
            </a:solidFill>
            <a:prstDash val="solid"/>
            <a:round/>
            <a:headEnd type="none" w="med" len="med"/>
            <a:tailEnd type="none" w="med" len="med"/>
          </a:ln>
          <a:effectLst>
            <a:outerShdw blurRad="50800" dist="38100" algn="r">
              <a:srgbClr val="000000">
                <a:alpha val="43000"/>
              </a:srgbClr>
            </a:outerShdw>
          </a:effectLst>
        </p:spPr>
        <p:txBody>
          <a:bodyPr rtlCol="0" anchor="ctr">
            <a:prstTxWarp prst="textNoShape">
              <a:avLst/>
            </a:prstTxWarp>
          </a:bodyPr>
          <a:lstStyle/>
          <a:p>
            <a:pPr algn="ctr"/>
            <a:endParaRPr lang="en-US" dirty="0">
              <a:latin typeface="Arial" pitchFamily="28" charset="0"/>
              <a:ea typeface="ＭＳ Ｐゴシック" pitchFamily="28" charset="-128"/>
              <a:cs typeface="ＭＳ Ｐゴシック" pitchFamily="28" charset="-128"/>
            </a:endParaRPr>
          </a:p>
        </p:txBody>
      </p:sp>
    </p:spTree>
    <p:extLst>
      <p:ext uri="{BB962C8B-B14F-4D97-AF65-F5344CB8AC3E}">
        <p14:creationId xmlns:p14="http://schemas.microsoft.com/office/powerpoint/2010/main" val="31684823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p:cNvSpPr txBox="1">
            <a:spLocks noGrp="1"/>
          </p:cNvSpPr>
          <p:nvPr/>
        </p:nvSpPr>
        <p:spPr bwMode="auto">
          <a:xfrm>
            <a:off x="1219200" y="6172200"/>
            <a:ext cx="3124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EB1BF72-7B50-9D44-A0C3-BD5370A1CDDA}" type="datetime1">
              <a:rPr lang="en-US" sz="1000">
                <a:solidFill>
                  <a:srgbClr val="898989"/>
                </a:solidFill>
              </a:rPr>
              <a:pPr/>
              <a:t>1/23/13</a:t>
            </a:fld>
            <a:endParaRPr lang="en-US" sz="1000" dirty="0">
              <a:solidFill>
                <a:srgbClr val="898989"/>
              </a:solidFill>
            </a:endParaRPr>
          </a:p>
        </p:txBody>
      </p:sp>
      <p:sp>
        <p:nvSpPr>
          <p:cNvPr id="22531" name="Slide Number Placeholder 4"/>
          <p:cNvSpPr txBox="1">
            <a:spLocks noGrp="1"/>
          </p:cNvSpPr>
          <p:nvPr/>
        </p:nvSpPr>
        <p:spPr bwMode="auto">
          <a:xfrm>
            <a:off x="533400" y="6172200"/>
            <a:ext cx="685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0606D4B-32E1-2B4D-B22C-D4E504174366}" type="slidenum">
              <a:rPr lang="en-US" sz="1000">
                <a:solidFill>
                  <a:srgbClr val="898989"/>
                </a:solidFill>
              </a:rPr>
              <a:pPr/>
              <a:t>12</a:t>
            </a:fld>
            <a:endParaRPr lang="en-US" sz="1000" dirty="0">
              <a:solidFill>
                <a:srgbClr val="898989"/>
              </a:solidFill>
            </a:endParaRPr>
          </a:p>
        </p:txBody>
      </p:sp>
      <p:pic>
        <p:nvPicPr>
          <p:cNvPr id="22534" name="Content Placeholder 5" descr="Screen4.jpeg"/>
          <p:cNvPicPr>
            <a:picLocks noChangeAspect="1"/>
          </p:cNvPicPr>
          <p:nvPr/>
        </p:nvPicPr>
        <p:blipFill>
          <a:blip r:embed="rId3" cstate="screen">
            <a:extLst>
              <a:ext uri="{28A0092B-C50C-407E-A947-70E740481C1C}">
                <a14:useLocalDpi xmlns:a14="http://schemas.microsoft.com/office/drawing/2010/main"/>
              </a:ext>
            </a:extLst>
          </a:blip>
          <a:srcRect l="13315" r="21812"/>
          <a:stretch>
            <a:fillRect/>
          </a:stretch>
        </p:blipFill>
        <p:spPr bwMode="auto">
          <a:xfrm>
            <a:off x="838201" y="1839385"/>
            <a:ext cx="4316573" cy="3570816"/>
          </a:xfrm>
          <a:prstGeom prst="rect">
            <a:avLst/>
          </a:prstGeom>
          <a:noFill/>
          <a:ln w="9525">
            <a:solidFill>
              <a:schemeClr val="bg1">
                <a:lumMod val="75000"/>
              </a:schemeClr>
            </a:solidFill>
            <a:miter lim="800000"/>
            <a:headEnd/>
            <a:tailEnd/>
          </a:ln>
          <a:effectLst>
            <a:outerShdw blurRad="50800" dist="38100" dir="2700000" algn="tl" rotWithShape="0">
              <a:srgbClr val="000000">
                <a:alpha val="20000"/>
              </a:srgbClr>
            </a:outerShdw>
          </a:effectLst>
          <a:extLst>
            <a:ext uri="{909E8E84-426E-40dd-AFC4-6F175D3DCCD1}">
              <a14:hiddenFill xmlns:a14="http://schemas.microsoft.com/office/drawing/2010/main">
                <a:solidFill>
                  <a:srgbClr val="FFFFFF"/>
                </a:solidFill>
              </a14:hiddenFill>
            </a:ext>
          </a:extLst>
        </p:spPr>
      </p:pic>
      <p:sp>
        <p:nvSpPr>
          <p:cNvPr id="22535" name="Rectangle 12"/>
          <p:cNvSpPr>
            <a:spLocks noChangeArrowheads="1"/>
          </p:cNvSpPr>
          <p:nvPr/>
        </p:nvSpPr>
        <p:spPr bwMode="auto">
          <a:xfrm>
            <a:off x="5802313" y="2523596"/>
            <a:ext cx="289035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oAutofit/>
          </a:bodyPr>
          <a:lstStyle/>
          <a:p>
            <a:r>
              <a:rPr lang="zh-CN" altLang="en-US" sz="2000" dirty="0" smtClean="0">
                <a:latin typeface="楷体" pitchFamily="49" charset="-122"/>
                <a:ea typeface="楷体" pitchFamily="49" charset="-122"/>
              </a:rPr>
              <a:t>点击“提交”，完成投</a:t>
            </a:r>
            <a:endParaRPr lang="en-US" altLang="zh-CN" sz="2000" dirty="0" smtClean="0">
              <a:latin typeface="楷体" pitchFamily="49" charset="-122"/>
              <a:ea typeface="楷体" pitchFamily="49" charset="-122"/>
            </a:endParaRPr>
          </a:p>
          <a:p>
            <a:r>
              <a:rPr lang="zh-CN" altLang="en-US" sz="2000" dirty="0" smtClean="0">
                <a:latin typeface="楷体" pitchFamily="49" charset="-122"/>
                <a:ea typeface="楷体" pitchFamily="49" charset="-122"/>
              </a:rPr>
              <a:t>稿过程</a:t>
            </a:r>
            <a:endParaRPr lang="en-US" dirty="0">
              <a:latin typeface="楷体" pitchFamily="49" charset="-122"/>
              <a:ea typeface="楷体" pitchFamily="49" charset="-122"/>
            </a:endParaRPr>
          </a:p>
        </p:txBody>
      </p:sp>
      <p:sp>
        <p:nvSpPr>
          <p:cNvPr id="9" name="Title 1"/>
          <p:cNvSpPr txBox="1">
            <a:spLocks/>
          </p:cNvSpPr>
          <p:nvPr/>
        </p:nvSpPr>
        <p:spPr>
          <a:xfrm>
            <a:off x="685800" y="609600"/>
            <a:ext cx="8458200" cy="1143000"/>
          </a:xfrm>
          <a:prstGeom prst="rect">
            <a:avLst/>
          </a:prstGeom>
        </p:spPr>
        <p:txBody>
          <a:bodyPr/>
          <a:lstStyle>
            <a:lvl1pPr algn="l" rtl="0" eaLnBrk="0" fontAlgn="base" hangingPunct="0">
              <a:spcBef>
                <a:spcPct val="0"/>
              </a:spcBef>
              <a:spcAft>
                <a:spcPct val="0"/>
              </a:spcAft>
              <a:defRPr sz="3200" b="1">
                <a:solidFill>
                  <a:schemeClr val="tx2"/>
                </a:solidFill>
                <a:latin typeface="+mj-lt"/>
                <a:ea typeface="ＭＳ Ｐゴシック" pitchFamily="-112" charset="-128"/>
                <a:cs typeface="ＭＳ Ｐゴシック" pitchFamily="-112" charset="-128"/>
              </a:defRPr>
            </a:lvl1pPr>
            <a:lvl2pPr algn="l" rtl="0" eaLnBrk="0" fontAlgn="base" hangingPunct="0">
              <a:spcBef>
                <a:spcPct val="0"/>
              </a:spcBef>
              <a:spcAft>
                <a:spcPct val="0"/>
              </a:spcAft>
              <a:defRPr sz="3200" b="1">
                <a:solidFill>
                  <a:schemeClr val="tx2"/>
                </a:solidFill>
                <a:latin typeface="Verdana" pitchFamily="-112" charset="0"/>
                <a:ea typeface="ＭＳ Ｐゴシック" pitchFamily="28" charset="-128"/>
                <a:cs typeface="ＭＳ Ｐゴシック" pitchFamily="28" charset="-128"/>
              </a:defRPr>
            </a:lvl2pPr>
            <a:lvl3pPr algn="l" rtl="0" eaLnBrk="0" fontAlgn="base" hangingPunct="0">
              <a:spcBef>
                <a:spcPct val="0"/>
              </a:spcBef>
              <a:spcAft>
                <a:spcPct val="0"/>
              </a:spcAft>
              <a:defRPr sz="3200" b="1">
                <a:solidFill>
                  <a:schemeClr val="tx2"/>
                </a:solidFill>
                <a:latin typeface="Verdana" pitchFamily="-112" charset="0"/>
                <a:ea typeface="ＭＳ Ｐゴシック" pitchFamily="28" charset="-128"/>
                <a:cs typeface="ＭＳ Ｐゴシック" pitchFamily="28" charset="-128"/>
              </a:defRPr>
            </a:lvl3pPr>
            <a:lvl4pPr algn="l" rtl="0" eaLnBrk="0" fontAlgn="base" hangingPunct="0">
              <a:spcBef>
                <a:spcPct val="0"/>
              </a:spcBef>
              <a:spcAft>
                <a:spcPct val="0"/>
              </a:spcAft>
              <a:defRPr sz="3200" b="1">
                <a:solidFill>
                  <a:schemeClr val="tx2"/>
                </a:solidFill>
                <a:latin typeface="Verdana" pitchFamily="-112" charset="0"/>
                <a:ea typeface="ＭＳ Ｐゴシック" pitchFamily="28" charset="-128"/>
                <a:cs typeface="ＭＳ Ｐゴシック" pitchFamily="28" charset="-128"/>
              </a:defRPr>
            </a:lvl4pPr>
            <a:lvl5pPr algn="l" rtl="0" eaLnBrk="0" fontAlgn="base" hangingPunct="0">
              <a:spcBef>
                <a:spcPct val="0"/>
              </a:spcBef>
              <a:spcAft>
                <a:spcPct val="0"/>
              </a:spcAft>
              <a:defRPr sz="3200" b="1">
                <a:solidFill>
                  <a:schemeClr val="tx2"/>
                </a:solidFill>
                <a:latin typeface="Verdana" pitchFamily="-112" charset="0"/>
                <a:ea typeface="ＭＳ Ｐゴシック" pitchFamily="28" charset="-128"/>
                <a:cs typeface="ＭＳ Ｐゴシック" pitchFamily="28" charset="-128"/>
              </a:defRPr>
            </a:lvl5pPr>
            <a:lvl6pPr marL="4572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6pPr>
            <a:lvl7pPr marL="9144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7pPr>
            <a:lvl8pPr marL="13716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8pPr>
            <a:lvl9pPr marL="18288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9pPr>
          </a:lstStyle>
          <a:p>
            <a:r>
              <a:rPr lang="zh-CN" altLang="en-US" sz="2200" dirty="0" smtClean="0">
                <a:solidFill>
                  <a:srgbClr val="810031"/>
                </a:solidFill>
                <a:latin typeface="楷体" pitchFamily="49" charset="-122"/>
                <a:ea typeface="楷体" pitchFamily="49" charset="-122"/>
              </a:rPr>
              <a:t>投稿</a:t>
            </a:r>
            <a:r>
              <a:rPr lang="en-US" sz="2200" dirty="0" smtClean="0"/>
              <a:t/>
            </a:r>
            <a:br>
              <a:rPr lang="en-US" sz="2200" dirty="0" smtClean="0"/>
            </a:br>
            <a:r>
              <a:rPr lang="zh-CN" altLang="en-US" dirty="0" smtClean="0">
                <a:latin typeface="楷体" pitchFamily="49" charset="-122"/>
                <a:ea typeface="楷体" pitchFamily="49" charset="-122"/>
              </a:rPr>
              <a:t>最后一个步骤：审核后提交</a:t>
            </a:r>
            <a:endParaRPr lang="en-US" i="1" dirty="0">
              <a:latin typeface="楷体" pitchFamily="49" charset="-122"/>
              <a:ea typeface="楷体" pitchFamily="49" charset="-122"/>
            </a:endParaRPr>
          </a:p>
        </p:txBody>
      </p:sp>
      <p:grpSp>
        <p:nvGrpSpPr>
          <p:cNvPr id="10" name="Group 9"/>
          <p:cNvGrpSpPr/>
          <p:nvPr/>
        </p:nvGrpSpPr>
        <p:grpSpPr>
          <a:xfrm>
            <a:off x="1314752" y="5894093"/>
            <a:ext cx="6171276" cy="378864"/>
            <a:chOff x="1314752" y="5894093"/>
            <a:chExt cx="6171276" cy="378864"/>
          </a:xfrm>
        </p:grpSpPr>
        <p:sp>
          <p:nvSpPr>
            <p:cNvPr id="11" name="Right Arrow 10"/>
            <p:cNvSpPr/>
            <p:nvPr/>
          </p:nvSpPr>
          <p:spPr bwMode="auto">
            <a:xfrm>
              <a:off x="1314752" y="5894093"/>
              <a:ext cx="6171276" cy="378864"/>
            </a:xfrm>
            <a:prstGeom prst="rightArrow">
              <a:avLst>
                <a:gd name="adj1" fmla="val 50000"/>
                <a:gd name="adj2" fmla="val 64047"/>
              </a:avLst>
            </a:prstGeom>
            <a:solidFill>
              <a:schemeClr val="bg1">
                <a:lumMod val="85000"/>
              </a:schemeClr>
            </a:solidFill>
            <a:ln w="38100" cap="flat" cmpd="sng" algn="ctr">
              <a:noFill/>
              <a:prstDash val="solid"/>
              <a:round/>
              <a:headEnd type="none" w="med" len="med"/>
              <a:tailEnd type="none" w="med" len="med"/>
            </a:ln>
            <a:effectLst/>
          </p:spPr>
          <p:txBody>
            <a:bodyPr/>
            <a:lstStyle/>
            <a:p>
              <a:endParaRPr lang="en-US" dirty="0"/>
            </a:p>
          </p:txBody>
        </p:sp>
        <p:sp>
          <p:nvSpPr>
            <p:cNvPr id="12" name="Oval 11"/>
            <p:cNvSpPr/>
            <p:nvPr/>
          </p:nvSpPr>
          <p:spPr bwMode="auto">
            <a:xfrm>
              <a:off x="2001912" y="5932649"/>
              <a:ext cx="310896" cy="310896"/>
            </a:xfrm>
            <a:prstGeom prst="ellipse">
              <a:avLst/>
            </a:prstGeom>
            <a:solidFill>
              <a:schemeClr val="tx1">
                <a:lumMod val="50000"/>
                <a:lumOff val="50000"/>
              </a:schemeClr>
            </a:solidFill>
            <a:ln w="31750" cap="flat" cmpd="sng" algn="ctr">
              <a:solidFill>
                <a:schemeClr val="bg1"/>
              </a:solidFill>
              <a:prstDash val="solid"/>
              <a:round/>
              <a:headEnd type="none" w="med" len="med"/>
              <a:tailEnd type="none" w="med" len="med"/>
            </a:ln>
            <a:effectLst/>
          </p:spPr>
          <p:txBody>
            <a:bodyPr rtlCol="0" anchor="ctr">
              <a:prstTxWarp prst="textNoShape">
                <a:avLst/>
              </a:prstTxWarp>
            </a:bodyPr>
            <a:lstStyle/>
            <a:p>
              <a:pPr algn="ctr"/>
              <a:endParaRPr lang="en-US" dirty="0">
                <a:latin typeface="Arial" pitchFamily="28" charset="0"/>
                <a:ea typeface="ＭＳ Ｐゴシック" pitchFamily="28" charset="-128"/>
                <a:cs typeface="ＭＳ Ｐゴシック" pitchFamily="28" charset="-128"/>
              </a:endParaRPr>
            </a:p>
          </p:txBody>
        </p:sp>
        <p:sp>
          <p:nvSpPr>
            <p:cNvPr id="13" name="Oval 12"/>
            <p:cNvSpPr/>
            <p:nvPr/>
          </p:nvSpPr>
          <p:spPr bwMode="auto">
            <a:xfrm>
              <a:off x="3438423" y="5932649"/>
              <a:ext cx="310896" cy="310896"/>
            </a:xfrm>
            <a:prstGeom prst="ellipse">
              <a:avLst/>
            </a:prstGeom>
            <a:solidFill>
              <a:schemeClr val="tx1">
                <a:lumMod val="50000"/>
                <a:lumOff val="50000"/>
              </a:schemeClr>
            </a:solidFill>
            <a:ln w="31750" cap="flat" cmpd="sng" algn="ctr">
              <a:solidFill>
                <a:schemeClr val="bg1"/>
              </a:solidFill>
              <a:prstDash val="solid"/>
              <a:round/>
              <a:headEnd type="none" w="med" len="med"/>
              <a:tailEnd type="none" w="med" len="med"/>
            </a:ln>
            <a:effectLst/>
          </p:spPr>
          <p:txBody>
            <a:bodyPr rtlCol="0" anchor="ctr">
              <a:prstTxWarp prst="textNoShape">
                <a:avLst/>
              </a:prstTxWarp>
            </a:bodyPr>
            <a:lstStyle/>
            <a:p>
              <a:pPr algn="ctr"/>
              <a:endParaRPr lang="en-US" dirty="0">
                <a:latin typeface="Arial" pitchFamily="28" charset="0"/>
                <a:ea typeface="ＭＳ Ｐゴシック" pitchFamily="28" charset="-128"/>
                <a:cs typeface="ＭＳ Ｐゴシック" pitchFamily="28" charset="-128"/>
              </a:endParaRPr>
            </a:p>
          </p:txBody>
        </p:sp>
        <p:sp>
          <p:nvSpPr>
            <p:cNvPr id="14" name="Oval 13"/>
            <p:cNvSpPr/>
            <p:nvPr/>
          </p:nvSpPr>
          <p:spPr bwMode="auto">
            <a:xfrm>
              <a:off x="4874934" y="5932649"/>
              <a:ext cx="310896" cy="310896"/>
            </a:xfrm>
            <a:prstGeom prst="ellipse">
              <a:avLst/>
            </a:prstGeom>
            <a:solidFill>
              <a:srgbClr val="810031"/>
            </a:solidFill>
            <a:ln w="31750" cap="flat" cmpd="sng" algn="ctr">
              <a:solidFill>
                <a:schemeClr val="bg1"/>
              </a:solidFill>
              <a:prstDash val="solid"/>
              <a:round/>
              <a:headEnd type="none" w="med" len="med"/>
              <a:tailEnd type="none" w="med" len="med"/>
            </a:ln>
            <a:effectLst/>
          </p:spPr>
          <p:txBody>
            <a:bodyPr rtlCol="0" anchor="ctr">
              <a:prstTxWarp prst="textNoShape">
                <a:avLst/>
              </a:prstTxWarp>
            </a:bodyPr>
            <a:lstStyle/>
            <a:p>
              <a:pPr algn="ctr"/>
              <a:endParaRPr lang="en-US" dirty="0">
                <a:latin typeface="Arial" pitchFamily="28" charset="0"/>
                <a:ea typeface="ＭＳ Ｐゴシック" pitchFamily="28" charset="-128"/>
                <a:cs typeface="ＭＳ Ｐゴシック" pitchFamily="28" charset="-128"/>
              </a:endParaRPr>
            </a:p>
          </p:txBody>
        </p:sp>
        <p:sp>
          <p:nvSpPr>
            <p:cNvPr id="15" name="Oval 14"/>
            <p:cNvSpPr/>
            <p:nvPr/>
          </p:nvSpPr>
          <p:spPr bwMode="auto">
            <a:xfrm>
              <a:off x="6311445" y="5932649"/>
              <a:ext cx="310896" cy="310896"/>
            </a:xfrm>
            <a:prstGeom prst="ellipse">
              <a:avLst/>
            </a:prstGeom>
            <a:solidFill>
              <a:schemeClr val="bg1">
                <a:lumMod val="50000"/>
              </a:schemeClr>
            </a:solidFill>
            <a:ln w="31750" cap="flat" cmpd="sng" algn="ctr">
              <a:solidFill>
                <a:schemeClr val="bg1"/>
              </a:solidFill>
              <a:prstDash val="solid"/>
              <a:round/>
              <a:headEnd type="none" w="med" len="med"/>
              <a:tailEnd type="none" w="med" len="med"/>
            </a:ln>
            <a:effectLst/>
          </p:spPr>
          <p:txBody>
            <a:bodyPr rtlCol="0" anchor="ctr">
              <a:prstTxWarp prst="textNoShape">
                <a:avLst/>
              </a:prstTxWarp>
            </a:bodyPr>
            <a:lstStyle/>
            <a:p>
              <a:pPr algn="ctr"/>
              <a:endParaRPr lang="en-US" dirty="0">
                <a:latin typeface="Arial" pitchFamily="28" charset="0"/>
                <a:ea typeface="ＭＳ Ｐゴシック" pitchFamily="28" charset="-128"/>
                <a:cs typeface="ＭＳ Ｐゴシック" pitchFamily="28" charset="-128"/>
              </a:endParaRPr>
            </a:p>
          </p:txBody>
        </p:sp>
      </p:grpSp>
      <p:cxnSp>
        <p:nvCxnSpPr>
          <p:cNvPr id="16" name="Straight Arrow Connector 15"/>
          <p:cNvCxnSpPr/>
          <p:nvPr/>
        </p:nvCxnSpPr>
        <p:spPr bwMode="auto">
          <a:xfrm flipV="1">
            <a:off x="1507054" y="4648204"/>
            <a:ext cx="0" cy="440266"/>
          </a:xfrm>
          <a:prstGeom prst="straightConnector1">
            <a:avLst/>
          </a:prstGeom>
          <a:solidFill>
            <a:schemeClr val="accent1"/>
          </a:solidFill>
          <a:ln w="63500" cap="flat" cmpd="sng" algn="ctr">
            <a:solidFill>
              <a:srgbClr val="810031"/>
            </a:solidFill>
            <a:prstDash val="solid"/>
            <a:round/>
            <a:headEnd type="none" w="med" len="med"/>
            <a:tailEnd type="arrow" w="lg" len="sm"/>
          </a:ln>
          <a:effectLst/>
        </p:spPr>
      </p:cxnSp>
      <p:sp>
        <p:nvSpPr>
          <p:cNvPr id="17" name="Alternate Process 16"/>
          <p:cNvSpPr/>
          <p:nvPr/>
        </p:nvSpPr>
        <p:spPr bwMode="auto">
          <a:xfrm>
            <a:off x="664625" y="4974201"/>
            <a:ext cx="1862666" cy="774673"/>
          </a:xfrm>
          <a:prstGeom prst="flowChartAlternateProcess">
            <a:avLst/>
          </a:prstGeom>
          <a:solidFill>
            <a:srgbClr val="810031"/>
          </a:solidFill>
          <a:ln w="38100" cap="flat" cmpd="sng" algn="ctr">
            <a:noFill/>
            <a:prstDash val="solid"/>
            <a:round/>
            <a:headEnd type="none" w="med" len="med"/>
            <a:tailEnd type="none" w="med" len="med"/>
          </a:ln>
          <a:effectLst/>
        </p:spPr>
        <p:txBody>
          <a:bodyPr wrap="none" rtlCol="0" anchor="ctr">
            <a:prstTxWarp prst="textNoShape">
              <a:avLst/>
            </a:prstTxWarp>
          </a:bodyPr>
          <a:lstStyle/>
          <a:p>
            <a:r>
              <a:rPr lang="en-US" sz="1600" dirty="0" smtClean="0">
                <a:solidFill>
                  <a:schemeClr val="bg1"/>
                </a:solidFill>
                <a:latin typeface="Verdana" charset="0"/>
              </a:rPr>
              <a:t> 7   </a:t>
            </a:r>
            <a:r>
              <a:rPr lang="zh-CN" altLang="en-US" sz="1600" dirty="0" smtClean="0">
                <a:solidFill>
                  <a:schemeClr val="bg1"/>
                </a:solidFill>
                <a:latin typeface="Verdana" charset="0"/>
              </a:rPr>
              <a:t>检查后</a:t>
            </a:r>
            <a:endParaRPr lang="en-US" altLang="zh-CN" sz="1600" dirty="0" smtClean="0">
              <a:solidFill>
                <a:schemeClr val="bg1"/>
              </a:solidFill>
              <a:latin typeface="Verdana" charset="0"/>
            </a:endParaRPr>
          </a:p>
          <a:p>
            <a:r>
              <a:rPr lang="en-US" altLang="zh-CN" sz="1600" dirty="0" smtClean="0">
                <a:solidFill>
                  <a:schemeClr val="bg1"/>
                </a:solidFill>
                <a:latin typeface="Verdana" charset="0"/>
              </a:rPr>
              <a:t>      </a:t>
            </a:r>
            <a:r>
              <a:rPr lang="zh-CN" altLang="en-US" sz="1600" dirty="0" smtClean="0">
                <a:solidFill>
                  <a:schemeClr val="bg1"/>
                </a:solidFill>
                <a:latin typeface="Verdana" charset="0"/>
              </a:rPr>
              <a:t>提交</a:t>
            </a:r>
            <a:endParaRPr lang="en-US" sz="1600" b="1" dirty="0">
              <a:solidFill>
                <a:schemeClr val="bg1"/>
              </a:solidFill>
              <a:latin typeface="Verdana"/>
              <a:ea typeface="ＭＳ Ｐゴシック" pitchFamily="28" charset="-128"/>
              <a:cs typeface="Verdana"/>
            </a:endParaRPr>
          </a:p>
        </p:txBody>
      </p:sp>
      <p:sp>
        <p:nvSpPr>
          <p:cNvPr id="18" name="Oval 17"/>
          <p:cNvSpPr/>
          <p:nvPr/>
        </p:nvSpPr>
        <p:spPr bwMode="auto">
          <a:xfrm>
            <a:off x="766224" y="5088454"/>
            <a:ext cx="317500" cy="317500"/>
          </a:xfrm>
          <a:prstGeom prst="ellipse">
            <a:avLst/>
          </a:prstGeom>
          <a:noFill/>
          <a:ln w="25400" cap="flat" cmpd="sng" algn="ctr">
            <a:solidFill>
              <a:schemeClr val="bg1"/>
            </a:solidFill>
            <a:prstDash val="solid"/>
            <a:round/>
            <a:headEnd type="none" w="med" len="med"/>
            <a:tailEnd type="none" w="med" len="med"/>
          </a:ln>
          <a:effectLst/>
        </p:spPr>
        <p:txBody>
          <a:bodyPr rtlCol="0" anchor="ctr">
            <a:prstTxWarp prst="textNoShape">
              <a:avLst/>
            </a:prstTxWarp>
          </a:bodyPr>
          <a:lstStyle/>
          <a:p>
            <a:pPr algn="ctr"/>
            <a:endParaRPr lang="en-US" dirty="0">
              <a:latin typeface="Arial" pitchFamily="28" charset="0"/>
              <a:ea typeface="ＭＳ Ｐゴシック" pitchFamily="28" charset="-128"/>
              <a:cs typeface="ＭＳ Ｐゴシック" pitchFamily="28" charset="-128"/>
            </a:endParaRPr>
          </a:p>
        </p:txBody>
      </p:sp>
      <p:sp>
        <p:nvSpPr>
          <p:cNvPr id="19" name="Rounded Rectangle 18"/>
          <p:cNvSpPr/>
          <p:nvPr/>
        </p:nvSpPr>
        <p:spPr bwMode="auto">
          <a:xfrm>
            <a:off x="4669363" y="2760134"/>
            <a:ext cx="563037" cy="330199"/>
          </a:xfrm>
          <a:prstGeom prst="roundRect">
            <a:avLst>
              <a:gd name="adj" fmla="val 5446"/>
            </a:avLst>
          </a:prstGeom>
          <a:noFill/>
          <a:ln w="25400" cap="flat" cmpd="sng" algn="ctr">
            <a:solidFill>
              <a:srgbClr val="810031"/>
            </a:solidFill>
            <a:prstDash val="solid"/>
            <a:round/>
            <a:headEnd type="none" w="med" len="med"/>
            <a:tailEnd type="none" w="med" len="med"/>
          </a:ln>
          <a:effectLst>
            <a:outerShdw blurRad="50800" dist="38100" algn="r">
              <a:srgbClr val="000000">
                <a:alpha val="43000"/>
              </a:srgbClr>
            </a:outerShdw>
          </a:effectLst>
        </p:spPr>
        <p:txBody>
          <a:bodyPr rtlCol="0" anchor="ctr">
            <a:prstTxWarp prst="textNoShape">
              <a:avLst/>
            </a:prstTxWarp>
          </a:bodyPr>
          <a:lstStyle/>
          <a:p>
            <a:pPr algn="ctr"/>
            <a:endParaRPr lang="en-US" dirty="0">
              <a:latin typeface="Arial" pitchFamily="28" charset="0"/>
              <a:ea typeface="ＭＳ Ｐゴシック" pitchFamily="28" charset="-128"/>
              <a:cs typeface="ＭＳ Ｐゴシック" pitchFamily="28" charset="-128"/>
            </a:endParaRPr>
          </a:p>
        </p:txBody>
      </p:sp>
      <p:cxnSp>
        <p:nvCxnSpPr>
          <p:cNvPr id="23" name="Straight Connector 22"/>
          <p:cNvCxnSpPr/>
          <p:nvPr/>
        </p:nvCxnSpPr>
        <p:spPr bwMode="auto">
          <a:xfrm>
            <a:off x="5232400" y="2929467"/>
            <a:ext cx="478360" cy="0"/>
          </a:xfrm>
          <a:prstGeom prst="line">
            <a:avLst/>
          </a:prstGeom>
          <a:solidFill>
            <a:schemeClr val="accent1"/>
          </a:solidFill>
          <a:ln w="25400" cap="flat" cmpd="sng" algn="ctr">
            <a:solidFill>
              <a:srgbClr val="810031"/>
            </a:solidFill>
            <a:prstDash val="solid"/>
            <a:round/>
            <a:headEnd type="none" w="med" len="med"/>
            <a:tailEnd type="none" w="med" len="med"/>
          </a:ln>
          <a:effectLst/>
        </p:spPr>
      </p:cxnSp>
      <p:sp>
        <p:nvSpPr>
          <p:cNvPr id="29" name="Rounded Rectangle 28"/>
          <p:cNvSpPr/>
          <p:nvPr/>
        </p:nvSpPr>
        <p:spPr bwMode="auto">
          <a:xfrm>
            <a:off x="5710760" y="2497664"/>
            <a:ext cx="2916770" cy="778935"/>
          </a:xfrm>
          <a:prstGeom prst="roundRect">
            <a:avLst>
              <a:gd name="adj" fmla="val 5446"/>
            </a:avLst>
          </a:prstGeom>
          <a:noFill/>
          <a:ln w="25400" cap="flat" cmpd="sng" algn="ctr">
            <a:solidFill>
              <a:srgbClr val="810031"/>
            </a:solidFill>
            <a:prstDash val="solid"/>
            <a:round/>
            <a:headEnd type="none" w="med" len="med"/>
            <a:tailEnd type="none" w="med" len="med"/>
          </a:ln>
          <a:effectLst>
            <a:outerShdw blurRad="50800" dist="38100" algn="r">
              <a:srgbClr val="000000">
                <a:alpha val="43000"/>
              </a:srgbClr>
            </a:outerShdw>
          </a:effectLst>
        </p:spPr>
        <p:txBody>
          <a:bodyPr rtlCol="0" anchor="ctr">
            <a:prstTxWarp prst="textNoShape">
              <a:avLst/>
            </a:prstTxWarp>
          </a:bodyPr>
          <a:lstStyle/>
          <a:p>
            <a:pPr algn="ctr"/>
            <a:endParaRPr lang="en-US" dirty="0">
              <a:latin typeface="Arial" pitchFamily="28" charset="0"/>
              <a:ea typeface="ＭＳ Ｐゴシック" pitchFamily="28" charset="-128"/>
              <a:cs typeface="ＭＳ Ｐゴシック" pitchFamily="28" charset="-128"/>
            </a:endParaRPr>
          </a:p>
        </p:txBody>
      </p:sp>
      <p:sp>
        <p:nvSpPr>
          <p:cNvPr id="31" name="Rectangle 12"/>
          <p:cNvSpPr>
            <a:spLocks noChangeArrowheads="1"/>
          </p:cNvSpPr>
          <p:nvPr/>
        </p:nvSpPr>
        <p:spPr bwMode="auto">
          <a:xfrm>
            <a:off x="5802313" y="4081463"/>
            <a:ext cx="289035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oAutofit/>
          </a:bodyPr>
          <a:lstStyle/>
          <a:p>
            <a:r>
              <a:rPr lang="zh-CN" altLang="en-US" sz="2000" dirty="0" smtClean="0">
                <a:latin typeface="楷体" pitchFamily="49" charset="-122"/>
                <a:ea typeface="楷体" pitchFamily="49" charset="-122"/>
              </a:rPr>
              <a:t>如果漏填了某些项目，</a:t>
            </a:r>
            <a:endParaRPr lang="en-US" altLang="zh-CN" sz="2000" dirty="0" smtClean="0">
              <a:latin typeface="楷体" pitchFamily="49" charset="-122"/>
              <a:ea typeface="楷体" pitchFamily="49" charset="-122"/>
            </a:endParaRPr>
          </a:p>
          <a:p>
            <a:r>
              <a:rPr lang="zh-CN" altLang="en-US" sz="2000" dirty="0" smtClean="0">
                <a:latin typeface="楷体" pitchFamily="49" charset="-122"/>
                <a:ea typeface="楷体" pitchFamily="49" charset="-122"/>
              </a:rPr>
              <a:t>系统会予以提醒</a:t>
            </a:r>
            <a:endParaRPr lang="en-US" sz="2000" dirty="0">
              <a:latin typeface="楷体" pitchFamily="49" charset="-122"/>
              <a:ea typeface="楷体" pitchFamily="49" charset="-122"/>
            </a:endParaRPr>
          </a:p>
        </p:txBody>
      </p:sp>
      <p:cxnSp>
        <p:nvCxnSpPr>
          <p:cNvPr id="33" name="Straight Connector 32"/>
          <p:cNvCxnSpPr/>
          <p:nvPr/>
        </p:nvCxnSpPr>
        <p:spPr bwMode="auto">
          <a:xfrm>
            <a:off x="4038600" y="4487334"/>
            <a:ext cx="1672160" cy="0"/>
          </a:xfrm>
          <a:prstGeom prst="line">
            <a:avLst/>
          </a:prstGeom>
          <a:solidFill>
            <a:schemeClr val="accent1"/>
          </a:solidFill>
          <a:ln w="25400" cap="flat" cmpd="sng" algn="ctr">
            <a:solidFill>
              <a:srgbClr val="810031"/>
            </a:solidFill>
            <a:prstDash val="solid"/>
            <a:round/>
            <a:headEnd type="oval" w="med" len="med"/>
            <a:tailEnd type="none" w="med" len="med"/>
          </a:ln>
          <a:effectLst/>
        </p:spPr>
      </p:cxnSp>
      <p:sp>
        <p:nvSpPr>
          <p:cNvPr id="34" name="Rounded Rectangle 33"/>
          <p:cNvSpPr/>
          <p:nvPr/>
        </p:nvSpPr>
        <p:spPr bwMode="auto">
          <a:xfrm>
            <a:off x="5710760" y="4055531"/>
            <a:ext cx="2916770" cy="778935"/>
          </a:xfrm>
          <a:prstGeom prst="roundRect">
            <a:avLst>
              <a:gd name="adj" fmla="val 5446"/>
            </a:avLst>
          </a:prstGeom>
          <a:noFill/>
          <a:ln w="25400" cap="flat" cmpd="sng" algn="ctr">
            <a:solidFill>
              <a:srgbClr val="810031"/>
            </a:solidFill>
            <a:prstDash val="solid"/>
            <a:round/>
            <a:headEnd type="none" w="med" len="med"/>
            <a:tailEnd type="none" w="med" len="med"/>
          </a:ln>
          <a:effectLst>
            <a:outerShdw blurRad="50800" dist="38100" algn="r">
              <a:srgbClr val="000000">
                <a:alpha val="43000"/>
              </a:srgbClr>
            </a:outerShdw>
          </a:effectLst>
        </p:spPr>
        <p:txBody>
          <a:bodyPr rtlCol="0" anchor="ctr">
            <a:prstTxWarp prst="textNoShape">
              <a:avLst/>
            </a:prstTxWarp>
          </a:bodyPr>
          <a:lstStyle/>
          <a:p>
            <a:pPr algn="ctr"/>
            <a:endParaRPr lang="en-US" dirty="0">
              <a:latin typeface="Arial" pitchFamily="28" charset="0"/>
              <a:ea typeface="ＭＳ Ｐゴシック" pitchFamily="28" charset="-128"/>
              <a:cs typeface="ＭＳ Ｐゴシック" pitchFamily="28" charset="-128"/>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3"/>
          <p:cNvSpPr txBox="1">
            <a:spLocks noGrp="1"/>
          </p:cNvSpPr>
          <p:nvPr/>
        </p:nvSpPr>
        <p:spPr bwMode="auto">
          <a:xfrm>
            <a:off x="1219200" y="6172200"/>
            <a:ext cx="3124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8E199B1-651C-0444-B32C-CD7B1B74B7F1}" type="datetime1">
              <a:rPr lang="en-US" sz="1000">
                <a:solidFill>
                  <a:srgbClr val="898989"/>
                </a:solidFill>
              </a:rPr>
              <a:pPr/>
              <a:t>1/23/13</a:t>
            </a:fld>
            <a:endParaRPr lang="en-US" sz="1000" dirty="0">
              <a:solidFill>
                <a:srgbClr val="898989"/>
              </a:solidFill>
            </a:endParaRPr>
          </a:p>
        </p:txBody>
      </p:sp>
      <p:sp>
        <p:nvSpPr>
          <p:cNvPr id="23555" name="Slide Number Placeholder 4"/>
          <p:cNvSpPr txBox="1">
            <a:spLocks noGrp="1"/>
          </p:cNvSpPr>
          <p:nvPr/>
        </p:nvSpPr>
        <p:spPr bwMode="auto">
          <a:xfrm>
            <a:off x="533400" y="6172200"/>
            <a:ext cx="685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1969800-756D-6042-B20D-FB6A2287E440}" type="slidenum">
              <a:rPr lang="en-US" sz="1000">
                <a:solidFill>
                  <a:srgbClr val="898989"/>
                </a:solidFill>
              </a:rPr>
              <a:pPr/>
              <a:t>13</a:t>
            </a:fld>
            <a:endParaRPr lang="en-US" sz="1000" dirty="0">
              <a:solidFill>
                <a:srgbClr val="898989"/>
              </a:solidFill>
            </a:endParaRPr>
          </a:p>
        </p:txBody>
      </p:sp>
      <p:pic>
        <p:nvPicPr>
          <p:cNvPr id="2355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32909" y="1821924"/>
            <a:ext cx="4407358" cy="3046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685800" y="609600"/>
            <a:ext cx="7670800" cy="1143000"/>
          </a:xfrm>
          <a:prstGeom prst="rect">
            <a:avLst/>
          </a:prstGeom>
        </p:spPr>
        <p:txBody>
          <a:bodyPr/>
          <a:lstStyle>
            <a:lvl1pPr algn="l" rtl="0" eaLnBrk="0" fontAlgn="base" hangingPunct="0">
              <a:spcBef>
                <a:spcPct val="0"/>
              </a:spcBef>
              <a:spcAft>
                <a:spcPct val="0"/>
              </a:spcAft>
              <a:defRPr sz="3200" b="1">
                <a:solidFill>
                  <a:schemeClr val="tx2"/>
                </a:solidFill>
                <a:latin typeface="+mj-lt"/>
                <a:ea typeface="ＭＳ Ｐゴシック" pitchFamily="-112" charset="-128"/>
                <a:cs typeface="ＭＳ Ｐゴシック" pitchFamily="-112" charset="-128"/>
              </a:defRPr>
            </a:lvl1pPr>
            <a:lvl2pPr algn="l" rtl="0" eaLnBrk="0" fontAlgn="base" hangingPunct="0">
              <a:spcBef>
                <a:spcPct val="0"/>
              </a:spcBef>
              <a:spcAft>
                <a:spcPct val="0"/>
              </a:spcAft>
              <a:defRPr sz="3200" b="1">
                <a:solidFill>
                  <a:schemeClr val="tx2"/>
                </a:solidFill>
                <a:latin typeface="Verdana" pitchFamily="-112" charset="0"/>
                <a:ea typeface="ＭＳ Ｐゴシック" pitchFamily="28" charset="-128"/>
                <a:cs typeface="ＭＳ Ｐゴシック" pitchFamily="28" charset="-128"/>
              </a:defRPr>
            </a:lvl2pPr>
            <a:lvl3pPr algn="l" rtl="0" eaLnBrk="0" fontAlgn="base" hangingPunct="0">
              <a:spcBef>
                <a:spcPct val="0"/>
              </a:spcBef>
              <a:spcAft>
                <a:spcPct val="0"/>
              </a:spcAft>
              <a:defRPr sz="3200" b="1">
                <a:solidFill>
                  <a:schemeClr val="tx2"/>
                </a:solidFill>
                <a:latin typeface="Verdana" pitchFamily="-112" charset="0"/>
                <a:ea typeface="ＭＳ Ｐゴシック" pitchFamily="28" charset="-128"/>
                <a:cs typeface="ＭＳ Ｐゴシック" pitchFamily="28" charset="-128"/>
              </a:defRPr>
            </a:lvl3pPr>
            <a:lvl4pPr algn="l" rtl="0" eaLnBrk="0" fontAlgn="base" hangingPunct="0">
              <a:spcBef>
                <a:spcPct val="0"/>
              </a:spcBef>
              <a:spcAft>
                <a:spcPct val="0"/>
              </a:spcAft>
              <a:defRPr sz="3200" b="1">
                <a:solidFill>
                  <a:schemeClr val="tx2"/>
                </a:solidFill>
                <a:latin typeface="Verdana" pitchFamily="-112" charset="0"/>
                <a:ea typeface="ＭＳ Ｐゴシック" pitchFamily="28" charset="-128"/>
                <a:cs typeface="ＭＳ Ｐゴシック" pitchFamily="28" charset="-128"/>
              </a:defRPr>
            </a:lvl4pPr>
            <a:lvl5pPr algn="l" rtl="0" eaLnBrk="0" fontAlgn="base" hangingPunct="0">
              <a:spcBef>
                <a:spcPct val="0"/>
              </a:spcBef>
              <a:spcAft>
                <a:spcPct val="0"/>
              </a:spcAft>
              <a:defRPr sz="3200" b="1">
                <a:solidFill>
                  <a:schemeClr val="tx2"/>
                </a:solidFill>
                <a:latin typeface="Verdana" pitchFamily="-112" charset="0"/>
                <a:ea typeface="ＭＳ Ｐゴシック" pitchFamily="28" charset="-128"/>
                <a:cs typeface="ＭＳ Ｐゴシック" pitchFamily="28" charset="-128"/>
              </a:defRPr>
            </a:lvl5pPr>
            <a:lvl6pPr marL="4572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6pPr>
            <a:lvl7pPr marL="9144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7pPr>
            <a:lvl8pPr marL="13716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8pPr>
            <a:lvl9pPr marL="18288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9pPr>
          </a:lstStyle>
          <a:p>
            <a:r>
              <a:rPr lang="zh-CN" altLang="en-US" sz="2200" dirty="0" smtClean="0">
                <a:solidFill>
                  <a:srgbClr val="810031"/>
                </a:solidFill>
                <a:latin typeface="楷体" pitchFamily="49" charset="-122"/>
                <a:ea typeface="楷体" pitchFamily="49" charset="-122"/>
              </a:rPr>
              <a:t>投稿</a:t>
            </a:r>
            <a:r>
              <a:rPr lang="en-US" sz="2200" dirty="0" smtClean="0">
                <a:latin typeface="楷体" pitchFamily="49" charset="-122"/>
                <a:ea typeface="楷体" pitchFamily="49" charset="-122"/>
              </a:rPr>
              <a:t/>
            </a:r>
            <a:br>
              <a:rPr lang="en-US" sz="2200" dirty="0" smtClean="0">
                <a:latin typeface="楷体" pitchFamily="49" charset="-122"/>
                <a:ea typeface="楷体" pitchFamily="49" charset="-122"/>
              </a:rPr>
            </a:br>
            <a:r>
              <a:rPr lang="zh-CN" altLang="en-US" dirty="0" smtClean="0">
                <a:latin typeface="楷体" pitchFamily="49" charset="-122"/>
                <a:ea typeface="楷体" pitchFamily="49" charset="-122"/>
              </a:rPr>
              <a:t>查看文章的审核状态</a:t>
            </a:r>
            <a:endParaRPr lang="en-US" i="1" dirty="0">
              <a:latin typeface="楷体" pitchFamily="49" charset="-122"/>
              <a:ea typeface="楷体" pitchFamily="49" charset="-122"/>
            </a:endParaRPr>
          </a:p>
        </p:txBody>
      </p:sp>
      <p:grpSp>
        <p:nvGrpSpPr>
          <p:cNvPr id="8" name="Group 7"/>
          <p:cNvGrpSpPr/>
          <p:nvPr/>
        </p:nvGrpSpPr>
        <p:grpSpPr>
          <a:xfrm>
            <a:off x="1314752" y="5894093"/>
            <a:ext cx="6171276" cy="378864"/>
            <a:chOff x="1314752" y="5894093"/>
            <a:chExt cx="6171276" cy="378864"/>
          </a:xfrm>
        </p:grpSpPr>
        <p:sp>
          <p:nvSpPr>
            <p:cNvPr id="9" name="Right Arrow 8"/>
            <p:cNvSpPr/>
            <p:nvPr/>
          </p:nvSpPr>
          <p:spPr bwMode="auto">
            <a:xfrm>
              <a:off x="1314752" y="5894093"/>
              <a:ext cx="6171276" cy="378864"/>
            </a:xfrm>
            <a:prstGeom prst="rightArrow">
              <a:avLst>
                <a:gd name="adj1" fmla="val 50000"/>
                <a:gd name="adj2" fmla="val 64047"/>
              </a:avLst>
            </a:prstGeom>
            <a:solidFill>
              <a:schemeClr val="bg1">
                <a:lumMod val="85000"/>
              </a:schemeClr>
            </a:solidFill>
            <a:ln w="38100" cap="flat" cmpd="sng" algn="ctr">
              <a:noFill/>
              <a:prstDash val="solid"/>
              <a:round/>
              <a:headEnd type="none" w="med" len="med"/>
              <a:tailEnd type="none" w="med" len="med"/>
            </a:ln>
            <a:effectLst/>
          </p:spPr>
          <p:txBody>
            <a:bodyPr/>
            <a:lstStyle/>
            <a:p>
              <a:endParaRPr lang="en-US" dirty="0"/>
            </a:p>
          </p:txBody>
        </p:sp>
        <p:sp>
          <p:nvSpPr>
            <p:cNvPr id="10" name="Oval 9"/>
            <p:cNvSpPr/>
            <p:nvPr/>
          </p:nvSpPr>
          <p:spPr bwMode="auto">
            <a:xfrm>
              <a:off x="2001912" y="5932649"/>
              <a:ext cx="310896" cy="310896"/>
            </a:xfrm>
            <a:prstGeom prst="ellipse">
              <a:avLst/>
            </a:prstGeom>
            <a:solidFill>
              <a:schemeClr val="tx1">
                <a:lumMod val="50000"/>
                <a:lumOff val="50000"/>
              </a:schemeClr>
            </a:solidFill>
            <a:ln w="31750" cap="flat" cmpd="sng" algn="ctr">
              <a:solidFill>
                <a:schemeClr val="bg1"/>
              </a:solidFill>
              <a:prstDash val="solid"/>
              <a:round/>
              <a:headEnd type="none" w="med" len="med"/>
              <a:tailEnd type="none" w="med" len="med"/>
            </a:ln>
            <a:effectLst/>
          </p:spPr>
          <p:txBody>
            <a:bodyPr rtlCol="0" anchor="ctr">
              <a:prstTxWarp prst="textNoShape">
                <a:avLst/>
              </a:prstTxWarp>
            </a:bodyPr>
            <a:lstStyle/>
            <a:p>
              <a:pPr algn="ctr"/>
              <a:endParaRPr lang="en-US" dirty="0">
                <a:latin typeface="Arial" pitchFamily="28" charset="0"/>
                <a:ea typeface="ＭＳ Ｐゴシック" pitchFamily="28" charset="-128"/>
                <a:cs typeface="ＭＳ Ｐゴシック" pitchFamily="28" charset="-128"/>
              </a:endParaRPr>
            </a:p>
          </p:txBody>
        </p:sp>
        <p:sp>
          <p:nvSpPr>
            <p:cNvPr id="11" name="Oval 10"/>
            <p:cNvSpPr/>
            <p:nvPr/>
          </p:nvSpPr>
          <p:spPr bwMode="auto">
            <a:xfrm>
              <a:off x="3438423" y="5932649"/>
              <a:ext cx="310896" cy="310896"/>
            </a:xfrm>
            <a:prstGeom prst="ellipse">
              <a:avLst/>
            </a:prstGeom>
            <a:solidFill>
              <a:schemeClr val="tx1">
                <a:lumMod val="50000"/>
                <a:lumOff val="50000"/>
              </a:schemeClr>
            </a:solidFill>
            <a:ln w="31750" cap="flat" cmpd="sng" algn="ctr">
              <a:solidFill>
                <a:schemeClr val="bg1"/>
              </a:solidFill>
              <a:prstDash val="solid"/>
              <a:round/>
              <a:headEnd type="none" w="med" len="med"/>
              <a:tailEnd type="none" w="med" len="med"/>
            </a:ln>
            <a:effectLst/>
          </p:spPr>
          <p:txBody>
            <a:bodyPr rtlCol="0" anchor="ctr">
              <a:prstTxWarp prst="textNoShape">
                <a:avLst/>
              </a:prstTxWarp>
            </a:bodyPr>
            <a:lstStyle/>
            <a:p>
              <a:pPr algn="ctr"/>
              <a:endParaRPr lang="en-US" dirty="0">
                <a:latin typeface="Arial" pitchFamily="28" charset="0"/>
                <a:ea typeface="ＭＳ Ｐゴシック" pitchFamily="28" charset="-128"/>
                <a:cs typeface="ＭＳ Ｐゴシック" pitchFamily="28" charset="-128"/>
              </a:endParaRPr>
            </a:p>
          </p:txBody>
        </p:sp>
        <p:sp>
          <p:nvSpPr>
            <p:cNvPr id="12" name="Oval 11"/>
            <p:cNvSpPr/>
            <p:nvPr/>
          </p:nvSpPr>
          <p:spPr bwMode="auto">
            <a:xfrm>
              <a:off x="4874934" y="5932649"/>
              <a:ext cx="310896" cy="310896"/>
            </a:xfrm>
            <a:prstGeom prst="ellipse">
              <a:avLst/>
            </a:prstGeom>
            <a:solidFill>
              <a:srgbClr val="810031"/>
            </a:solidFill>
            <a:ln w="31750" cap="flat" cmpd="sng" algn="ctr">
              <a:solidFill>
                <a:schemeClr val="bg1"/>
              </a:solidFill>
              <a:prstDash val="solid"/>
              <a:round/>
              <a:headEnd type="none" w="med" len="med"/>
              <a:tailEnd type="none" w="med" len="med"/>
            </a:ln>
            <a:effectLst/>
          </p:spPr>
          <p:txBody>
            <a:bodyPr rtlCol="0" anchor="ctr">
              <a:prstTxWarp prst="textNoShape">
                <a:avLst/>
              </a:prstTxWarp>
            </a:bodyPr>
            <a:lstStyle/>
            <a:p>
              <a:pPr algn="ctr"/>
              <a:endParaRPr lang="en-US" dirty="0">
                <a:latin typeface="Arial" pitchFamily="28" charset="0"/>
                <a:ea typeface="ＭＳ Ｐゴシック" pitchFamily="28" charset="-128"/>
                <a:cs typeface="ＭＳ Ｐゴシック" pitchFamily="28" charset="-128"/>
              </a:endParaRPr>
            </a:p>
          </p:txBody>
        </p:sp>
        <p:sp>
          <p:nvSpPr>
            <p:cNvPr id="13" name="Oval 12"/>
            <p:cNvSpPr/>
            <p:nvPr/>
          </p:nvSpPr>
          <p:spPr bwMode="auto">
            <a:xfrm>
              <a:off x="6311445" y="5932649"/>
              <a:ext cx="310896" cy="310896"/>
            </a:xfrm>
            <a:prstGeom prst="ellipse">
              <a:avLst/>
            </a:prstGeom>
            <a:solidFill>
              <a:schemeClr val="bg1">
                <a:lumMod val="50000"/>
              </a:schemeClr>
            </a:solidFill>
            <a:ln w="31750" cap="flat" cmpd="sng" algn="ctr">
              <a:solidFill>
                <a:schemeClr val="bg1"/>
              </a:solidFill>
              <a:prstDash val="solid"/>
              <a:round/>
              <a:headEnd type="none" w="med" len="med"/>
              <a:tailEnd type="none" w="med" len="med"/>
            </a:ln>
            <a:effectLst/>
          </p:spPr>
          <p:txBody>
            <a:bodyPr rtlCol="0" anchor="ctr">
              <a:prstTxWarp prst="textNoShape">
                <a:avLst/>
              </a:prstTxWarp>
            </a:bodyPr>
            <a:lstStyle/>
            <a:p>
              <a:pPr algn="ctr"/>
              <a:endParaRPr lang="en-US" dirty="0">
                <a:latin typeface="Arial" pitchFamily="28" charset="0"/>
                <a:ea typeface="ＭＳ Ｐゴシック" pitchFamily="28" charset="-128"/>
                <a:cs typeface="ＭＳ Ｐゴシック" pitchFamily="28" charset="-128"/>
              </a:endParaRPr>
            </a:p>
          </p:txBody>
        </p:sp>
      </p:grpSp>
      <p:sp>
        <p:nvSpPr>
          <p:cNvPr id="2" name="Rectangle 1"/>
          <p:cNvSpPr/>
          <p:nvPr/>
        </p:nvSpPr>
        <p:spPr>
          <a:xfrm>
            <a:off x="5503331" y="1786510"/>
            <a:ext cx="3327398" cy="2554545"/>
          </a:xfrm>
          <a:prstGeom prst="rect">
            <a:avLst/>
          </a:prstGeom>
        </p:spPr>
        <p:txBody>
          <a:bodyPr wrap="square">
            <a:spAutoFit/>
          </a:bodyPr>
          <a:lstStyle/>
          <a:p>
            <a:r>
              <a:rPr lang="zh-CN" altLang="en-US" sz="1800" dirty="0" smtClean="0">
                <a:latin typeface="楷体" pitchFamily="49" charset="-122"/>
                <a:ea typeface="楷体" pitchFamily="49" charset="-122"/>
              </a:rPr>
              <a:t>在</a:t>
            </a:r>
            <a:r>
              <a:rPr lang="en-US" sz="1800" dirty="0" smtClean="0"/>
              <a:t>Author Dashboard</a:t>
            </a:r>
            <a:r>
              <a:rPr lang="zh-CN" altLang="en-US" sz="1800" dirty="0" smtClean="0">
                <a:latin typeface="楷体" pitchFamily="49" charset="-122"/>
                <a:ea typeface="楷体" pitchFamily="49" charset="-122"/>
              </a:rPr>
              <a:t>上追踪进程并查看您所投文章的详细情况。</a:t>
            </a:r>
            <a:endParaRPr lang="en-US" sz="1800" dirty="0" smtClean="0">
              <a:latin typeface="楷体" pitchFamily="49" charset="-122"/>
              <a:ea typeface="楷体" pitchFamily="49" charset="-122"/>
            </a:endParaRPr>
          </a:p>
          <a:p>
            <a:endParaRPr lang="en-US" dirty="0"/>
          </a:p>
          <a:p>
            <a:r>
              <a:rPr lang="zh-CN" altLang="en-US" sz="1800" dirty="0" smtClean="0">
                <a:latin typeface="楷体" pitchFamily="49" charset="-122"/>
                <a:ea typeface="楷体" pitchFamily="49" charset="-122"/>
              </a:rPr>
              <a:t>在</a:t>
            </a:r>
            <a:r>
              <a:rPr lang="en-US" sz="1800" dirty="0" smtClean="0"/>
              <a:t>My Manuscripts</a:t>
            </a:r>
            <a:r>
              <a:rPr lang="zh-CN" altLang="en-US" sz="1800" dirty="0" smtClean="0">
                <a:latin typeface="楷体" pitchFamily="49" charset="-122"/>
                <a:ea typeface="楷体" pitchFamily="49" charset="-122"/>
              </a:rPr>
              <a:t>页面上选择要查询的内容</a:t>
            </a:r>
            <a:r>
              <a:rPr lang="en-US" sz="1800" dirty="0" smtClean="0">
                <a:latin typeface="楷体" pitchFamily="49" charset="-122"/>
                <a:ea typeface="楷体" pitchFamily="49" charset="-122"/>
              </a:rPr>
              <a:t> </a:t>
            </a:r>
          </a:p>
          <a:p>
            <a:endParaRPr lang="en-US" sz="1000" dirty="0"/>
          </a:p>
          <a:p>
            <a:r>
              <a:rPr lang="zh-CN" altLang="en-US" sz="1800" dirty="0" smtClean="0">
                <a:latin typeface="楷体" pitchFamily="49" charset="-122"/>
                <a:ea typeface="楷体" pitchFamily="49" charset="-122"/>
              </a:rPr>
              <a:t>查询结果会直接显示在</a:t>
            </a:r>
            <a:r>
              <a:rPr lang="en-US" sz="1800" dirty="0" smtClean="0"/>
              <a:t>dashboard</a:t>
            </a:r>
            <a:r>
              <a:rPr lang="zh-CN" altLang="en-US" sz="1800" dirty="0" smtClean="0">
                <a:latin typeface="楷体" pitchFamily="49" charset="-122"/>
                <a:ea typeface="楷体" pitchFamily="49" charset="-122"/>
              </a:rPr>
              <a:t>的下方</a:t>
            </a:r>
            <a:endParaRPr lang="en-US" sz="1800" dirty="0">
              <a:latin typeface="楷体" pitchFamily="49" charset="-122"/>
              <a:ea typeface="楷体" pitchFamily="49" charset="-122"/>
            </a:endParaRPr>
          </a:p>
        </p:txBody>
      </p:sp>
      <p:cxnSp>
        <p:nvCxnSpPr>
          <p:cNvPr id="17" name="Straight Connector 16"/>
          <p:cNvCxnSpPr/>
          <p:nvPr/>
        </p:nvCxnSpPr>
        <p:spPr bwMode="auto">
          <a:xfrm>
            <a:off x="1892300" y="3136900"/>
            <a:ext cx="3511550" cy="0"/>
          </a:xfrm>
          <a:prstGeom prst="line">
            <a:avLst/>
          </a:prstGeom>
          <a:solidFill>
            <a:schemeClr val="accent1"/>
          </a:solidFill>
          <a:ln w="25400" cap="flat" cmpd="sng" algn="ctr">
            <a:solidFill>
              <a:srgbClr val="810031"/>
            </a:solidFill>
            <a:prstDash val="solid"/>
            <a:round/>
            <a:headEnd type="oval" w="med" len="med"/>
            <a:tailEnd type="none" w="med" len="med"/>
          </a:ln>
          <a:effectLst/>
        </p:spPr>
      </p:cxnSp>
      <p:sp>
        <p:nvSpPr>
          <p:cNvPr id="18" name="Rounded Rectangle 17"/>
          <p:cNvSpPr/>
          <p:nvPr/>
        </p:nvSpPr>
        <p:spPr bwMode="auto">
          <a:xfrm>
            <a:off x="5391148" y="2878667"/>
            <a:ext cx="3479802" cy="1540933"/>
          </a:xfrm>
          <a:prstGeom prst="roundRect">
            <a:avLst>
              <a:gd name="adj" fmla="val 5446"/>
            </a:avLst>
          </a:prstGeom>
          <a:noFill/>
          <a:ln w="25400" cap="flat" cmpd="sng" algn="ctr">
            <a:solidFill>
              <a:srgbClr val="810031"/>
            </a:solidFill>
            <a:prstDash val="solid"/>
            <a:round/>
            <a:headEnd type="none" w="med" len="med"/>
            <a:tailEnd type="none" w="med" len="med"/>
          </a:ln>
          <a:effectLst>
            <a:outerShdw blurRad="50800" dist="38100" algn="r">
              <a:srgbClr val="000000">
                <a:alpha val="43000"/>
              </a:srgbClr>
            </a:outerShdw>
          </a:effectLst>
        </p:spPr>
        <p:txBody>
          <a:bodyPr rtlCol="0" anchor="ctr">
            <a:prstTxWarp prst="textNoShape">
              <a:avLst/>
            </a:prstTxWarp>
          </a:bodyPr>
          <a:lstStyle/>
          <a:p>
            <a:pPr algn="ctr"/>
            <a:endParaRPr lang="en-US" dirty="0">
              <a:latin typeface="Arial" pitchFamily="28" charset="0"/>
              <a:ea typeface="ＭＳ Ｐゴシック" pitchFamily="28" charset="-128"/>
              <a:cs typeface="ＭＳ Ｐゴシック" pitchFamily="28" charset="-128"/>
            </a:endParaRPr>
          </a:p>
        </p:txBody>
      </p:sp>
      <p:cxnSp>
        <p:nvCxnSpPr>
          <p:cNvPr id="25" name="Straight Connector 24"/>
          <p:cNvCxnSpPr/>
          <p:nvPr/>
        </p:nvCxnSpPr>
        <p:spPr bwMode="auto">
          <a:xfrm flipV="1">
            <a:off x="2209800" y="3905250"/>
            <a:ext cx="3181350" cy="279400"/>
          </a:xfrm>
          <a:prstGeom prst="line">
            <a:avLst/>
          </a:prstGeom>
          <a:solidFill>
            <a:schemeClr val="accent1"/>
          </a:solidFill>
          <a:ln w="25400" cap="flat" cmpd="sng" algn="ctr">
            <a:solidFill>
              <a:srgbClr val="810031"/>
            </a:solidFill>
            <a:prstDash val="solid"/>
            <a:round/>
            <a:headEnd type="oval" w="med" len="med"/>
            <a:tailEnd type="none" w="med" len="med"/>
          </a:ln>
          <a:effectLst/>
        </p:spPr>
      </p:cxn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lternate Process 34"/>
          <p:cNvSpPr/>
          <p:nvPr/>
        </p:nvSpPr>
        <p:spPr bwMode="auto">
          <a:xfrm>
            <a:off x="601125" y="3870128"/>
            <a:ext cx="7666575" cy="373947"/>
          </a:xfrm>
          <a:prstGeom prst="flowChartAlternateProcess">
            <a:avLst/>
          </a:prstGeom>
          <a:solidFill>
            <a:srgbClr val="541868">
              <a:alpha val="10000"/>
            </a:srgbClr>
          </a:solidFill>
          <a:ln w="38100" cap="flat" cmpd="sng" algn="ctr">
            <a:noFill/>
            <a:prstDash val="solid"/>
            <a:round/>
            <a:headEnd type="none" w="med" len="med"/>
            <a:tailEnd type="none" w="med" len="med"/>
          </a:ln>
          <a:effectLst/>
        </p:spPr>
        <p:txBody>
          <a:bodyPr wrap="none" rtlCol="0" anchor="ctr">
            <a:prstTxWarp prst="textNoShape">
              <a:avLst/>
            </a:prstTxWarp>
          </a:bodyPr>
          <a:lstStyle/>
          <a:p>
            <a:endParaRPr lang="en-US" sz="1600" b="1" dirty="0">
              <a:solidFill>
                <a:schemeClr val="bg1"/>
              </a:solidFill>
              <a:latin typeface="Verdana"/>
              <a:ea typeface="ＭＳ Ｐゴシック" pitchFamily="28" charset="-128"/>
              <a:cs typeface="Verdana"/>
            </a:endParaRPr>
          </a:p>
        </p:txBody>
      </p:sp>
      <p:sp>
        <p:nvSpPr>
          <p:cNvPr id="32" name="Alternate Process 31"/>
          <p:cNvSpPr/>
          <p:nvPr/>
        </p:nvSpPr>
        <p:spPr bwMode="auto">
          <a:xfrm>
            <a:off x="601125" y="3477292"/>
            <a:ext cx="7641175" cy="342900"/>
          </a:xfrm>
          <a:prstGeom prst="flowChartAlternateProcess">
            <a:avLst/>
          </a:prstGeom>
          <a:solidFill>
            <a:srgbClr val="541868">
              <a:alpha val="20000"/>
            </a:srgbClr>
          </a:solidFill>
          <a:ln w="38100" cap="flat" cmpd="sng" algn="ctr">
            <a:noFill/>
            <a:prstDash val="solid"/>
            <a:round/>
            <a:headEnd type="none" w="med" len="med"/>
            <a:tailEnd type="none" w="med" len="med"/>
          </a:ln>
          <a:effectLst/>
        </p:spPr>
        <p:txBody>
          <a:bodyPr wrap="none" rtlCol="0" anchor="ctr">
            <a:prstTxWarp prst="textNoShape">
              <a:avLst/>
            </a:prstTxWarp>
          </a:bodyPr>
          <a:lstStyle/>
          <a:p>
            <a:endParaRPr lang="en-US" sz="1600" b="1" dirty="0">
              <a:solidFill>
                <a:schemeClr val="bg1"/>
              </a:solidFill>
              <a:latin typeface="Verdana"/>
              <a:ea typeface="ＭＳ Ｐゴシック" pitchFamily="28" charset="-128"/>
              <a:cs typeface="Verdana"/>
            </a:endParaRPr>
          </a:p>
        </p:txBody>
      </p:sp>
      <p:sp>
        <p:nvSpPr>
          <p:cNvPr id="34" name="Alternate Process 33"/>
          <p:cNvSpPr/>
          <p:nvPr/>
        </p:nvSpPr>
        <p:spPr bwMode="auto">
          <a:xfrm>
            <a:off x="626525" y="3084456"/>
            <a:ext cx="7653875" cy="342900"/>
          </a:xfrm>
          <a:prstGeom prst="flowChartAlternateProcess">
            <a:avLst/>
          </a:prstGeom>
          <a:solidFill>
            <a:srgbClr val="541868">
              <a:alpha val="10000"/>
            </a:srgbClr>
          </a:solidFill>
          <a:ln w="38100" cap="flat" cmpd="sng" algn="ctr">
            <a:noFill/>
            <a:prstDash val="solid"/>
            <a:round/>
            <a:headEnd type="none" w="med" len="med"/>
            <a:tailEnd type="none" w="med" len="med"/>
          </a:ln>
          <a:effectLst/>
        </p:spPr>
        <p:txBody>
          <a:bodyPr wrap="none" rtlCol="0" anchor="ctr">
            <a:prstTxWarp prst="textNoShape">
              <a:avLst/>
            </a:prstTxWarp>
          </a:bodyPr>
          <a:lstStyle/>
          <a:p>
            <a:endParaRPr lang="en-US" sz="1600" b="1" dirty="0">
              <a:solidFill>
                <a:schemeClr val="bg1"/>
              </a:solidFill>
              <a:latin typeface="Verdana"/>
              <a:ea typeface="ＭＳ Ｐゴシック" pitchFamily="28" charset="-128"/>
              <a:cs typeface="Verdana"/>
            </a:endParaRPr>
          </a:p>
        </p:txBody>
      </p:sp>
      <p:sp>
        <p:nvSpPr>
          <p:cNvPr id="31" name="Alternate Process 30"/>
          <p:cNvSpPr/>
          <p:nvPr/>
        </p:nvSpPr>
        <p:spPr bwMode="auto">
          <a:xfrm>
            <a:off x="601125" y="2691620"/>
            <a:ext cx="7679275" cy="342900"/>
          </a:xfrm>
          <a:prstGeom prst="flowChartAlternateProcess">
            <a:avLst/>
          </a:prstGeom>
          <a:solidFill>
            <a:srgbClr val="541868">
              <a:alpha val="20000"/>
            </a:srgbClr>
          </a:solidFill>
          <a:ln w="38100" cap="flat" cmpd="sng" algn="ctr">
            <a:noFill/>
            <a:prstDash val="solid"/>
            <a:round/>
            <a:headEnd type="none" w="med" len="med"/>
            <a:tailEnd type="none" w="med" len="med"/>
          </a:ln>
          <a:effectLst/>
        </p:spPr>
        <p:txBody>
          <a:bodyPr wrap="none" rtlCol="0" anchor="ctr">
            <a:prstTxWarp prst="textNoShape">
              <a:avLst/>
            </a:prstTxWarp>
          </a:bodyPr>
          <a:lstStyle/>
          <a:p>
            <a:endParaRPr lang="en-US" sz="1600" b="1" dirty="0">
              <a:solidFill>
                <a:schemeClr val="bg1"/>
              </a:solidFill>
              <a:latin typeface="Verdana"/>
              <a:ea typeface="ＭＳ Ｐゴシック" pitchFamily="28" charset="-128"/>
              <a:cs typeface="Verdana"/>
            </a:endParaRPr>
          </a:p>
        </p:txBody>
      </p:sp>
      <p:sp>
        <p:nvSpPr>
          <p:cNvPr id="24578" name="Date Placeholder 3"/>
          <p:cNvSpPr txBox="1">
            <a:spLocks noGrp="1"/>
          </p:cNvSpPr>
          <p:nvPr/>
        </p:nvSpPr>
        <p:spPr bwMode="auto">
          <a:xfrm>
            <a:off x="1219200" y="6172200"/>
            <a:ext cx="3124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014FDF5-A838-7446-A635-FAE62D840028}" type="datetime1">
              <a:rPr lang="en-US" sz="1000">
                <a:solidFill>
                  <a:srgbClr val="898989"/>
                </a:solidFill>
              </a:rPr>
              <a:pPr/>
              <a:t>1/23/13</a:t>
            </a:fld>
            <a:endParaRPr lang="en-US" sz="1000" dirty="0">
              <a:solidFill>
                <a:srgbClr val="898989"/>
              </a:solidFill>
            </a:endParaRPr>
          </a:p>
        </p:txBody>
      </p:sp>
      <p:sp>
        <p:nvSpPr>
          <p:cNvPr id="24579" name="Slide Number Placeholder 4"/>
          <p:cNvSpPr txBox="1">
            <a:spLocks noGrp="1"/>
          </p:cNvSpPr>
          <p:nvPr/>
        </p:nvSpPr>
        <p:spPr bwMode="auto">
          <a:xfrm>
            <a:off x="533400" y="6172200"/>
            <a:ext cx="685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AD47733-480E-F345-A0BB-2C25CE97F018}" type="slidenum">
              <a:rPr lang="en-US" sz="1000">
                <a:solidFill>
                  <a:srgbClr val="898989"/>
                </a:solidFill>
              </a:rPr>
              <a:pPr/>
              <a:t>14</a:t>
            </a:fld>
            <a:endParaRPr lang="en-US" sz="1000" dirty="0">
              <a:solidFill>
                <a:srgbClr val="898989"/>
              </a:solidFill>
            </a:endParaRPr>
          </a:p>
        </p:txBody>
      </p:sp>
      <p:sp>
        <p:nvSpPr>
          <p:cNvPr id="8" name="Title 1"/>
          <p:cNvSpPr txBox="1">
            <a:spLocks/>
          </p:cNvSpPr>
          <p:nvPr/>
        </p:nvSpPr>
        <p:spPr>
          <a:xfrm>
            <a:off x="685800" y="609600"/>
            <a:ext cx="7670800" cy="1143000"/>
          </a:xfrm>
          <a:prstGeom prst="rect">
            <a:avLst/>
          </a:prstGeom>
        </p:spPr>
        <p:txBody>
          <a:bodyPr/>
          <a:lstStyle>
            <a:lvl1pPr algn="l" rtl="0" eaLnBrk="0" fontAlgn="base" hangingPunct="0">
              <a:spcBef>
                <a:spcPct val="0"/>
              </a:spcBef>
              <a:spcAft>
                <a:spcPct val="0"/>
              </a:spcAft>
              <a:defRPr sz="3200" b="1">
                <a:solidFill>
                  <a:schemeClr val="tx2"/>
                </a:solidFill>
                <a:latin typeface="+mj-lt"/>
                <a:ea typeface="ＭＳ Ｐゴシック" pitchFamily="-112" charset="-128"/>
                <a:cs typeface="ＭＳ Ｐゴシック" pitchFamily="-112" charset="-128"/>
              </a:defRPr>
            </a:lvl1pPr>
            <a:lvl2pPr algn="l" rtl="0" eaLnBrk="0" fontAlgn="base" hangingPunct="0">
              <a:spcBef>
                <a:spcPct val="0"/>
              </a:spcBef>
              <a:spcAft>
                <a:spcPct val="0"/>
              </a:spcAft>
              <a:defRPr sz="3200" b="1">
                <a:solidFill>
                  <a:schemeClr val="tx2"/>
                </a:solidFill>
                <a:latin typeface="Verdana" pitchFamily="-112" charset="0"/>
                <a:ea typeface="ＭＳ Ｐゴシック" pitchFamily="28" charset="-128"/>
                <a:cs typeface="ＭＳ Ｐゴシック" pitchFamily="28" charset="-128"/>
              </a:defRPr>
            </a:lvl2pPr>
            <a:lvl3pPr algn="l" rtl="0" eaLnBrk="0" fontAlgn="base" hangingPunct="0">
              <a:spcBef>
                <a:spcPct val="0"/>
              </a:spcBef>
              <a:spcAft>
                <a:spcPct val="0"/>
              </a:spcAft>
              <a:defRPr sz="3200" b="1">
                <a:solidFill>
                  <a:schemeClr val="tx2"/>
                </a:solidFill>
                <a:latin typeface="Verdana" pitchFamily="-112" charset="0"/>
                <a:ea typeface="ＭＳ Ｐゴシック" pitchFamily="28" charset="-128"/>
                <a:cs typeface="ＭＳ Ｐゴシック" pitchFamily="28" charset="-128"/>
              </a:defRPr>
            </a:lvl3pPr>
            <a:lvl4pPr algn="l" rtl="0" eaLnBrk="0" fontAlgn="base" hangingPunct="0">
              <a:spcBef>
                <a:spcPct val="0"/>
              </a:spcBef>
              <a:spcAft>
                <a:spcPct val="0"/>
              </a:spcAft>
              <a:defRPr sz="3200" b="1">
                <a:solidFill>
                  <a:schemeClr val="tx2"/>
                </a:solidFill>
                <a:latin typeface="Verdana" pitchFamily="-112" charset="0"/>
                <a:ea typeface="ＭＳ Ｐゴシック" pitchFamily="28" charset="-128"/>
                <a:cs typeface="ＭＳ Ｐゴシック" pitchFamily="28" charset="-128"/>
              </a:defRPr>
            </a:lvl4pPr>
            <a:lvl5pPr algn="l" rtl="0" eaLnBrk="0" fontAlgn="base" hangingPunct="0">
              <a:spcBef>
                <a:spcPct val="0"/>
              </a:spcBef>
              <a:spcAft>
                <a:spcPct val="0"/>
              </a:spcAft>
              <a:defRPr sz="3200" b="1">
                <a:solidFill>
                  <a:schemeClr val="tx2"/>
                </a:solidFill>
                <a:latin typeface="Verdana" pitchFamily="-112" charset="0"/>
                <a:ea typeface="ＭＳ Ｐゴシック" pitchFamily="28" charset="-128"/>
                <a:cs typeface="ＭＳ Ｐゴシック" pitchFamily="28" charset="-128"/>
              </a:defRPr>
            </a:lvl5pPr>
            <a:lvl6pPr marL="4572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6pPr>
            <a:lvl7pPr marL="9144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7pPr>
            <a:lvl8pPr marL="13716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8pPr>
            <a:lvl9pPr marL="18288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9pPr>
          </a:lstStyle>
          <a:p>
            <a:r>
              <a:rPr lang="zh-CN" altLang="en-US" sz="2200" dirty="0" smtClean="0">
                <a:solidFill>
                  <a:srgbClr val="541868"/>
                </a:solidFill>
                <a:latin typeface="楷体" pitchFamily="49" charset="-122"/>
                <a:ea typeface="楷体" pitchFamily="49" charset="-122"/>
              </a:rPr>
              <a:t>审稿</a:t>
            </a:r>
            <a:r>
              <a:rPr lang="en-US" sz="2200" dirty="0" smtClean="0">
                <a:solidFill>
                  <a:srgbClr val="541868"/>
                </a:solidFill>
                <a:latin typeface="楷体" pitchFamily="49" charset="-122"/>
                <a:ea typeface="楷体" pitchFamily="49" charset="-122"/>
              </a:rPr>
              <a:t/>
            </a:r>
            <a:br>
              <a:rPr lang="en-US" sz="2200" dirty="0" smtClean="0">
                <a:solidFill>
                  <a:srgbClr val="541868"/>
                </a:solidFill>
                <a:latin typeface="楷体" pitchFamily="49" charset="-122"/>
                <a:ea typeface="楷体" pitchFamily="49" charset="-122"/>
              </a:rPr>
            </a:br>
            <a:r>
              <a:rPr lang="zh-CN" altLang="en-US" dirty="0" smtClean="0">
                <a:latin typeface="楷体" pitchFamily="49" charset="-122"/>
                <a:ea typeface="楷体" pitchFamily="49" charset="-122"/>
              </a:rPr>
              <a:t>审稿的过程</a:t>
            </a:r>
            <a:endParaRPr lang="en-US" i="1" dirty="0">
              <a:latin typeface="楷体" pitchFamily="49" charset="-122"/>
              <a:ea typeface="楷体" pitchFamily="49" charset="-122"/>
            </a:endParaRPr>
          </a:p>
        </p:txBody>
      </p:sp>
      <p:grpSp>
        <p:nvGrpSpPr>
          <p:cNvPr id="2" name="Group 1"/>
          <p:cNvGrpSpPr/>
          <p:nvPr/>
        </p:nvGrpSpPr>
        <p:grpSpPr>
          <a:xfrm>
            <a:off x="1314752" y="5894093"/>
            <a:ext cx="6171276" cy="378864"/>
            <a:chOff x="1314752" y="5894093"/>
            <a:chExt cx="6171276" cy="378864"/>
          </a:xfrm>
        </p:grpSpPr>
        <p:sp>
          <p:nvSpPr>
            <p:cNvPr id="10" name="Right Arrow 9"/>
            <p:cNvSpPr/>
            <p:nvPr/>
          </p:nvSpPr>
          <p:spPr bwMode="auto">
            <a:xfrm>
              <a:off x="1314752" y="5894093"/>
              <a:ext cx="6171276" cy="378864"/>
            </a:xfrm>
            <a:prstGeom prst="rightArrow">
              <a:avLst>
                <a:gd name="adj1" fmla="val 50000"/>
                <a:gd name="adj2" fmla="val 64047"/>
              </a:avLst>
            </a:prstGeom>
            <a:solidFill>
              <a:schemeClr val="bg1">
                <a:lumMod val="85000"/>
              </a:schemeClr>
            </a:solidFill>
            <a:ln w="38100" cap="flat" cmpd="sng" algn="ctr">
              <a:noFill/>
              <a:prstDash val="solid"/>
              <a:round/>
              <a:headEnd type="none" w="med" len="med"/>
              <a:tailEnd type="none" w="med" len="med"/>
            </a:ln>
            <a:effectLst/>
          </p:spPr>
          <p:txBody>
            <a:bodyPr/>
            <a:lstStyle/>
            <a:p>
              <a:endParaRPr lang="en-US" dirty="0"/>
            </a:p>
          </p:txBody>
        </p:sp>
        <p:sp>
          <p:nvSpPr>
            <p:cNvPr id="11" name="Oval 10"/>
            <p:cNvSpPr/>
            <p:nvPr/>
          </p:nvSpPr>
          <p:spPr bwMode="auto">
            <a:xfrm>
              <a:off x="2001912" y="5932649"/>
              <a:ext cx="310896" cy="310896"/>
            </a:xfrm>
            <a:prstGeom prst="ellipse">
              <a:avLst/>
            </a:prstGeom>
            <a:solidFill>
              <a:schemeClr val="tx1">
                <a:lumMod val="50000"/>
                <a:lumOff val="50000"/>
              </a:schemeClr>
            </a:solidFill>
            <a:ln w="31750" cap="flat" cmpd="sng" algn="ctr">
              <a:solidFill>
                <a:schemeClr val="bg1"/>
              </a:solidFill>
              <a:prstDash val="solid"/>
              <a:round/>
              <a:headEnd type="none" w="med" len="med"/>
              <a:tailEnd type="none" w="med" len="med"/>
            </a:ln>
            <a:effectLst/>
          </p:spPr>
          <p:txBody>
            <a:bodyPr rtlCol="0" anchor="ctr">
              <a:prstTxWarp prst="textNoShape">
                <a:avLst/>
              </a:prstTxWarp>
            </a:bodyPr>
            <a:lstStyle/>
            <a:p>
              <a:pPr algn="ctr"/>
              <a:endParaRPr lang="en-US" dirty="0">
                <a:latin typeface="Arial" pitchFamily="28" charset="0"/>
                <a:ea typeface="ＭＳ Ｐゴシック" pitchFamily="28" charset="-128"/>
                <a:cs typeface="ＭＳ Ｐゴシック" pitchFamily="28" charset="-128"/>
              </a:endParaRPr>
            </a:p>
          </p:txBody>
        </p:sp>
        <p:sp>
          <p:nvSpPr>
            <p:cNvPr id="12" name="Oval 11"/>
            <p:cNvSpPr/>
            <p:nvPr/>
          </p:nvSpPr>
          <p:spPr bwMode="auto">
            <a:xfrm>
              <a:off x="3438423" y="5932649"/>
              <a:ext cx="310896" cy="310896"/>
            </a:xfrm>
            <a:prstGeom prst="ellipse">
              <a:avLst/>
            </a:prstGeom>
            <a:solidFill>
              <a:schemeClr val="tx1">
                <a:lumMod val="50000"/>
                <a:lumOff val="50000"/>
              </a:schemeClr>
            </a:solidFill>
            <a:ln w="31750" cap="flat" cmpd="sng" algn="ctr">
              <a:solidFill>
                <a:schemeClr val="bg1"/>
              </a:solidFill>
              <a:prstDash val="solid"/>
              <a:round/>
              <a:headEnd type="none" w="med" len="med"/>
              <a:tailEnd type="none" w="med" len="med"/>
            </a:ln>
            <a:effectLst/>
          </p:spPr>
          <p:txBody>
            <a:bodyPr rtlCol="0" anchor="ctr">
              <a:prstTxWarp prst="textNoShape">
                <a:avLst/>
              </a:prstTxWarp>
            </a:bodyPr>
            <a:lstStyle/>
            <a:p>
              <a:pPr algn="ctr"/>
              <a:endParaRPr lang="en-US" dirty="0">
                <a:latin typeface="Arial" pitchFamily="28" charset="0"/>
                <a:ea typeface="ＭＳ Ｐゴシック" pitchFamily="28" charset="-128"/>
                <a:cs typeface="ＭＳ Ｐゴシック" pitchFamily="28" charset="-128"/>
              </a:endParaRPr>
            </a:p>
          </p:txBody>
        </p:sp>
        <p:sp>
          <p:nvSpPr>
            <p:cNvPr id="13" name="Oval 12"/>
            <p:cNvSpPr/>
            <p:nvPr/>
          </p:nvSpPr>
          <p:spPr bwMode="auto">
            <a:xfrm>
              <a:off x="4874934" y="5932649"/>
              <a:ext cx="310896" cy="310896"/>
            </a:xfrm>
            <a:prstGeom prst="ellipse">
              <a:avLst/>
            </a:prstGeom>
            <a:solidFill>
              <a:schemeClr val="tx1">
                <a:lumMod val="50000"/>
                <a:lumOff val="50000"/>
              </a:schemeClr>
            </a:solidFill>
            <a:ln w="31750" cap="flat" cmpd="sng" algn="ctr">
              <a:solidFill>
                <a:schemeClr val="bg1"/>
              </a:solidFill>
              <a:prstDash val="solid"/>
              <a:round/>
              <a:headEnd type="none" w="med" len="med"/>
              <a:tailEnd type="none" w="med" len="med"/>
            </a:ln>
            <a:effectLst/>
          </p:spPr>
          <p:txBody>
            <a:bodyPr rtlCol="0" anchor="ctr">
              <a:prstTxWarp prst="textNoShape">
                <a:avLst/>
              </a:prstTxWarp>
            </a:bodyPr>
            <a:lstStyle/>
            <a:p>
              <a:pPr algn="ctr"/>
              <a:endParaRPr lang="en-US" dirty="0">
                <a:latin typeface="Arial" pitchFamily="28" charset="0"/>
                <a:ea typeface="ＭＳ Ｐゴシック" pitchFamily="28" charset="-128"/>
                <a:cs typeface="ＭＳ Ｐゴシック" pitchFamily="28" charset="-128"/>
              </a:endParaRPr>
            </a:p>
          </p:txBody>
        </p:sp>
        <p:sp>
          <p:nvSpPr>
            <p:cNvPr id="14" name="Oval 13"/>
            <p:cNvSpPr/>
            <p:nvPr/>
          </p:nvSpPr>
          <p:spPr bwMode="auto">
            <a:xfrm>
              <a:off x="6311445" y="5932649"/>
              <a:ext cx="310896" cy="310896"/>
            </a:xfrm>
            <a:prstGeom prst="ellipse">
              <a:avLst/>
            </a:prstGeom>
            <a:solidFill>
              <a:srgbClr val="541868"/>
            </a:solidFill>
            <a:ln w="31750" cap="flat" cmpd="sng" algn="ctr">
              <a:solidFill>
                <a:schemeClr val="bg1"/>
              </a:solidFill>
              <a:prstDash val="solid"/>
              <a:round/>
              <a:headEnd type="none" w="med" len="med"/>
              <a:tailEnd type="none" w="med" len="med"/>
            </a:ln>
            <a:effectLst/>
          </p:spPr>
          <p:txBody>
            <a:bodyPr rtlCol="0" anchor="ctr">
              <a:prstTxWarp prst="textNoShape">
                <a:avLst/>
              </a:prstTxWarp>
            </a:bodyPr>
            <a:lstStyle/>
            <a:p>
              <a:pPr algn="ctr"/>
              <a:endParaRPr lang="en-US" dirty="0">
                <a:latin typeface="Arial" pitchFamily="28" charset="0"/>
                <a:ea typeface="ＭＳ Ｐゴシック" pitchFamily="28" charset="-128"/>
                <a:cs typeface="ＭＳ Ｐゴシック" pitchFamily="28" charset="-128"/>
              </a:endParaRPr>
            </a:p>
          </p:txBody>
        </p:sp>
      </p:grpSp>
      <p:sp>
        <p:nvSpPr>
          <p:cNvPr id="15" name="Content Placeholder 4"/>
          <p:cNvSpPr txBox="1">
            <a:spLocks/>
          </p:cNvSpPr>
          <p:nvPr/>
        </p:nvSpPr>
        <p:spPr>
          <a:xfrm>
            <a:off x="685800" y="1816100"/>
            <a:ext cx="7416800" cy="4114800"/>
          </a:xfrm>
          <a:prstGeom prst="rect">
            <a:avLst/>
          </a:prstGeom>
        </p:spPr>
        <p:txBody>
          <a:bodyPr/>
          <a:lstStyle>
            <a:lvl1pPr marL="342900" indent="-342900" algn="l" rtl="0" eaLnBrk="0" fontAlgn="base" hangingPunct="0">
              <a:spcBef>
                <a:spcPct val="20000"/>
              </a:spcBef>
              <a:spcAft>
                <a:spcPct val="0"/>
              </a:spcAft>
              <a:buClr>
                <a:schemeClr val="bg2"/>
              </a:buClr>
              <a:buSzPct val="80000"/>
              <a:buBlip>
                <a:blip r:embed="rId3"/>
              </a:buBlip>
              <a:defRPr sz="28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rgbClr val="595959"/>
              </a:buClr>
              <a:buChar char="–"/>
              <a:defRPr sz="2600">
                <a:solidFill>
                  <a:schemeClr val="tx1"/>
                </a:solidFill>
                <a:latin typeface="+mn-lt"/>
                <a:ea typeface="ＭＳ Ｐゴシック" pitchFamily="-112" charset="-128"/>
                <a:cs typeface="ＭＳ Ｐゴシック" charset="0"/>
              </a:defRPr>
            </a:lvl2pPr>
            <a:lvl3pPr marL="1143000" indent="-228600" algn="l" rtl="0" eaLnBrk="0" fontAlgn="base" hangingPunct="0">
              <a:spcBef>
                <a:spcPct val="20000"/>
              </a:spcBef>
              <a:spcAft>
                <a:spcPct val="0"/>
              </a:spcAft>
              <a:buClr>
                <a:srgbClr val="595959"/>
              </a:buClr>
              <a:buFont typeface="Wingdings" charset="0"/>
              <a:buChar char="§"/>
              <a:defRPr sz="2200">
                <a:solidFill>
                  <a:schemeClr val="tx1"/>
                </a:solidFill>
                <a:latin typeface="+mn-lt"/>
                <a:ea typeface="ＭＳ Ｐゴシック" pitchFamily="-112" charset="-128"/>
                <a:cs typeface="ＭＳ Ｐゴシック" charset="0"/>
              </a:defRPr>
            </a:lvl3pPr>
            <a:lvl4pPr marL="1600200" indent="-228600" algn="l" rtl="0" eaLnBrk="0" fontAlgn="base" hangingPunct="0">
              <a:spcBef>
                <a:spcPct val="20000"/>
              </a:spcBef>
              <a:spcAft>
                <a:spcPct val="0"/>
              </a:spcAft>
              <a:buClr>
                <a:srgbClr val="595959"/>
              </a:buClr>
              <a:buChar char="–"/>
              <a:defRPr sz="2000">
                <a:solidFill>
                  <a:schemeClr val="tx1"/>
                </a:solidFill>
                <a:latin typeface="+mn-lt"/>
                <a:ea typeface="ＭＳ Ｐゴシック" pitchFamily="-112" charset="-128"/>
                <a:cs typeface="ＭＳ Ｐゴシック" charset="0"/>
              </a:defRPr>
            </a:lvl4pPr>
            <a:lvl5pPr marL="2057400" indent="-228600" algn="l" rtl="0" eaLnBrk="0" fontAlgn="base" hangingPunct="0">
              <a:spcBef>
                <a:spcPct val="20000"/>
              </a:spcBef>
              <a:spcAft>
                <a:spcPct val="0"/>
              </a:spcAft>
              <a:buClr>
                <a:srgbClr val="595959"/>
              </a:buClr>
              <a:buFont typeface="Wingdings" charset="0"/>
              <a:buChar char="§"/>
              <a:defRPr>
                <a:solidFill>
                  <a:schemeClr val="tx1"/>
                </a:solidFill>
                <a:latin typeface="+mn-lt"/>
                <a:ea typeface="ＭＳ Ｐゴシック" pitchFamily="-112" charset="-128"/>
                <a:cs typeface="ＭＳ Ｐゴシック" charset="0"/>
              </a:defRPr>
            </a:lvl5pPr>
            <a:lvl6pPr marL="25146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6pPr>
            <a:lvl7pPr marL="29718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7pPr>
            <a:lvl8pPr marL="34290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8pPr>
            <a:lvl9pPr marL="38862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9pPr>
          </a:lstStyle>
          <a:p>
            <a:pPr marL="457200" indent="-457200">
              <a:lnSpc>
                <a:spcPts val="2700"/>
              </a:lnSpc>
              <a:buFont typeface="+mj-lt"/>
              <a:buAutoNum type="arabicPeriod"/>
            </a:pPr>
            <a:r>
              <a:rPr lang="zh-CN" altLang="en-US" sz="1900" dirty="0" smtClean="0">
                <a:latin typeface="楷体" pitchFamily="49" charset="-122"/>
                <a:ea typeface="楷体" pitchFamily="49" charset="-122"/>
              </a:rPr>
              <a:t>收到投稿</a:t>
            </a:r>
            <a:r>
              <a:rPr lang="en-US" sz="1900" dirty="0" smtClean="0">
                <a:latin typeface="楷体" pitchFamily="49" charset="-122"/>
                <a:ea typeface="楷体" pitchFamily="49" charset="-122"/>
              </a:rPr>
              <a:t> </a:t>
            </a:r>
          </a:p>
          <a:p>
            <a:pPr marL="457200" indent="-457200">
              <a:lnSpc>
                <a:spcPts val="2700"/>
              </a:lnSpc>
              <a:buFont typeface="+mj-lt"/>
              <a:buAutoNum type="arabicPeriod"/>
            </a:pPr>
            <a:r>
              <a:rPr lang="zh-CN" altLang="en-US" sz="1900" dirty="0" smtClean="0">
                <a:latin typeface="楷体" pitchFamily="49" charset="-122"/>
                <a:ea typeface="楷体" pitchFamily="49" charset="-122"/>
              </a:rPr>
              <a:t>将稿件发给总编</a:t>
            </a:r>
            <a:endParaRPr lang="en-US" sz="1900" dirty="0" smtClean="0">
              <a:latin typeface="楷体" pitchFamily="49" charset="-122"/>
              <a:ea typeface="楷体" pitchFamily="49" charset="-122"/>
            </a:endParaRPr>
          </a:p>
          <a:p>
            <a:pPr marL="457200" indent="-457200">
              <a:lnSpc>
                <a:spcPts val="2700"/>
              </a:lnSpc>
              <a:buFont typeface="+mj-lt"/>
              <a:buAutoNum type="arabicPeriod"/>
            </a:pPr>
            <a:r>
              <a:rPr lang="zh-CN" altLang="en-US" sz="1900" dirty="0" smtClean="0">
                <a:latin typeface="楷体" pitchFamily="49" charset="-122"/>
                <a:ea typeface="楷体" pitchFamily="49" charset="-122"/>
              </a:rPr>
              <a:t>分配给副主编</a:t>
            </a:r>
            <a:endParaRPr lang="en-US" sz="1900" dirty="0" smtClean="0">
              <a:latin typeface="楷体" pitchFamily="49" charset="-122"/>
              <a:ea typeface="楷体" pitchFamily="49" charset="-122"/>
            </a:endParaRPr>
          </a:p>
          <a:p>
            <a:pPr marL="457200" indent="-457200">
              <a:lnSpc>
                <a:spcPts val="2700"/>
              </a:lnSpc>
              <a:buFont typeface="+mj-lt"/>
              <a:buAutoNum type="arabicPeriod"/>
            </a:pPr>
            <a:r>
              <a:rPr lang="zh-CN" altLang="en-US" sz="1900" dirty="0" smtClean="0">
                <a:latin typeface="楷体" pitchFamily="49" charset="-122"/>
                <a:ea typeface="楷体" pitchFamily="49" charset="-122"/>
              </a:rPr>
              <a:t>联系审稿专家</a:t>
            </a:r>
            <a:endParaRPr lang="en-US" sz="1900" dirty="0" smtClean="0">
              <a:latin typeface="楷体" pitchFamily="49" charset="-122"/>
              <a:ea typeface="楷体" pitchFamily="49" charset="-122"/>
            </a:endParaRPr>
          </a:p>
          <a:p>
            <a:pPr marL="457200" indent="-457200">
              <a:lnSpc>
                <a:spcPts val="2700"/>
              </a:lnSpc>
              <a:buFont typeface="+mj-lt"/>
              <a:buAutoNum type="arabicPeriod"/>
            </a:pPr>
            <a:r>
              <a:rPr lang="zh-CN" altLang="en-US" sz="1900" dirty="0" smtClean="0">
                <a:latin typeface="楷体" pitchFamily="49" charset="-122"/>
                <a:ea typeface="楷体" pitchFamily="49" charset="-122"/>
              </a:rPr>
              <a:t>审稿专家接受审稿任务</a:t>
            </a:r>
            <a:r>
              <a:rPr lang="en-US" sz="1900" dirty="0" smtClean="0">
                <a:latin typeface="楷体" pitchFamily="49" charset="-122"/>
                <a:ea typeface="楷体" pitchFamily="49" charset="-122"/>
              </a:rPr>
              <a:t> </a:t>
            </a:r>
          </a:p>
          <a:p>
            <a:pPr marL="457200" indent="-457200">
              <a:lnSpc>
                <a:spcPts val="2700"/>
              </a:lnSpc>
              <a:buFont typeface="+mj-lt"/>
              <a:buAutoNum type="arabicPeriod"/>
            </a:pPr>
            <a:r>
              <a:rPr lang="zh-CN" altLang="en-US" sz="1900" dirty="0" smtClean="0">
                <a:latin typeface="楷体" pitchFamily="49" charset="-122"/>
                <a:ea typeface="楷体" pitchFamily="49" charset="-122"/>
              </a:rPr>
              <a:t>收到审稿意见后，副主编向主编进行推荐</a:t>
            </a:r>
            <a:endParaRPr lang="en-US" sz="1900" dirty="0" smtClean="0">
              <a:latin typeface="楷体" pitchFamily="49" charset="-122"/>
              <a:ea typeface="楷体" pitchFamily="49" charset="-122"/>
            </a:endParaRPr>
          </a:p>
          <a:p>
            <a:pPr marL="0" indent="-457200">
              <a:lnSpc>
                <a:spcPts val="2700"/>
              </a:lnSpc>
              <a:buFont typeface="+mj-lt"/>
              <a:buAutoNum type="arabicPeriod"/>
            </a:pPr>
            <a:r>
              <a:rPr lang="zh-CN" altLang="en-US" sz="1900" dirty="0" smtClean="0">
                <a:latin typeface="楷体" pitchFamily="49" charset="-122"/>
                <a:ea typeface="楷体" pitchFamily="49" charset="-122"/>
              </a:rPr>
              <a:t>主编做出最终决定</a:t>
            </a:r>
            <a:r>
              <a:rPr lang="en-US" sz="1900" dirty="0">
                <a:latin typeface="Verdana" charset="0"/>
              </a:rPr>
              <a:t/>
            </a:r>
            <a:br>
              <a:rPr lang="en-US" sz="1900" dirty="0">
                <a:latin typeface="Verdana" charset="0"/>
              </a:rPr>
            </a:br>
            <a:endParaRPr lang="en-US" sz="1500" dirty="0" smtClean="0">
              <a:latin typeface="Verdana" charset="0"/>
            </a:endParaRPr>
          </a:p>
          <a:p>
            <a:pPr marL="0" indent="0">
              <a:lnSpc>
                <a:spcPts val="2200"/>
              </a:lnSpc>
              <a:spcBef>
                <a:spcPts val="0"/>
              </a:spcBef>
              <a:buNone/>
            </a:pPr>
            <a:r>
              <a:rPr lang="zh-CN" altLang="en-US" sz="1800" b="1" dirty="0" smtClean="0">
                <a:solidFill>
                  <a:srgbClr val="541868"/>
                </a:solidFill>
                <a:latin typeface="楷体" pitchFamily="49" charset="-122"/>
                <a:ea typeface="楷体" pitchFamily="49" charset="-122"/>
              </a:rPr>
              <a:t>各期刊的审稿步骤会有所差异</a:t>
            </a:r>
            <a:r>
              <a:rPr lang="en-US" sz="1800" b="1" dirty="0" smtClean="0">
                <a:solidFill>
                  <a:srgbClr val="541868"/>
                </a:solidFill>
                <a:latin typeface="Verdana" charset="0"/>
              </a:rPr>
              <a:t/>
            </a:r>
            <a:br>
              <a:rPr lang="en-US" sz="1800" b="1" dirty="0" smtClean="0">
                <a:solidFill>
                  <a:srgbClr val="541868"/>
                </a:solidFill>
                <a:latin typeface="Verdana" charset="0"/>
              </a:rPr>
            </a:br>
            <a:endParaRPr lang="en-US" sz="1800" b="1" dirty="0">
              <a:solidFill>
                <a:srgbClr val="541868"/>
              </a:solidFill>
              <a:latin typeface="Verdana" charset="0"/>
            </a:endParaRPr>
          </a:p>
        </p:txBody>
      </p:sp>
      <p:sp>
        <p:nvSpPr>
          <p:cNvPr id="36" name="Alternate Process 35"/>
          <p:cNvSpPr/>
          <p:nvPr/>
        </p:nvSpPr>
        <p:spPr bwMode="auto">
          <a:xfrm>
            <a:off x="601125" y="1905948"/>
            <a:ext cx="7653875" cy="342900"/>
          </a:xfrm>
          <a:prstGeom prst="flowChartAlternateProcess">
            <a:avLst/>
          </a:prstGeom>
          <a:solidFill>
            <a:srgbClr val="541868">
              <a:alpha val="20000"/>
            </a:srgbClr>
          </a:solidFill>
          <a:ln w="38100" cap="flat" cmpd="sng" algn="ctr">
            <a:noFill/>
            <a:prstDash val="solid"/>
            <a:round/>
            <a:headEnd type="none" w="med" len="med"/>
            <a:tailEnd type="none" w="med" len="med"/>
          </a:ln>
          <a:effectLst/>
        </p:spPr>
        <p:txBody>
          <a:bodyPr wrap="none" rtlCol="0" anchor="ctr">
            <a:prstTxWarp prst="textNoShape">
              <a:avLst/>
            </a:prstTxWarp>
          </a:bodyPr>
          <a:lstStyle/>
          <a:p>
            <a:endParaRPr lang="en-US" sz="1600" b="1" dirty="0">
              <a:solidFill>
                <a:schemeClr val="bg1"/>
              </a:solidFill>
              <a:latin typeface="Verdana"/>
              <a:ea typeface="ＭＳ Ｐゴシック" pitchFamily="28" charset="-128"/>
              <a:cs typeface="Verdana"/>
            </a:endParaRPr>
          </a:p>
        </p:txBody>
      </p:sp>
      <p:sp>
        <p:nvSpPr>
          <p:cNvPr id="17" name="Alternate Process 35"/>
          <p:cNvSpPr/>
          <p:nvPr/>
        </p:nvSpPr>
        <p:spPr bwMode="auto">
          <a:xfrm>
            <a:off x="617046" y="2298784"/>
            <a:ext cx="7653875" cy="342900"/>
          </a:xfrm>
          <a:prstGeom prst="flowChartAlternateProcess">
            <a:avLst/>
          </a:prstGeom>
          <a:solidFill>
            <a:srgbClr val="541868">
              <a:alpha val="20000"/>
            </a:srgbClr>
          </a:solidFill>
          <a:ln w="38100" cap="flat" cmpd="sng" algn="ctr">
            <a:noFill/>
            <a:prstDash val="solid"/>
            <a:round/>
            <a:headEnd type="none" w="med" len="med"/>
            <a:tailEnd type="none" w="med" len="med"/>
          </a:ln>
          <a:effectLst/>
        </p:spPr>
        <p:txBody>
          <a:bodyPr wrap="none" rtlCol="0" anchor="ctr">
            <a:prstTxWarp prst="textNoShape">
              <a:avLst/>
            </a:prstTxWarp>
          </a:bodyPr>
          <a:lstStyle/>
          <a:p>
            <a:endParaRPr lang="en-US" sz="1600" b="1" dirty="0">
              <a:solidFill>
                <a:schemeClr val="bg1"/>
              </a:solidFill>
              <a:latin typeface="Verdana"/>
              <a:ea typeface="ＭＳ Ｐゴシック" pitchFamily="28" charset="-128"/>
              <a:cs typeface="Verdana"/>
            </a:endParaRPr>
          </a:p>
        </p:txBody>
      </p:sp>
      <p:sp>
        <p:nvSpPr>
          <p:cNvPr id="18" name="Alternate Process 17"/>
          <p:cNvSpPr/>
          <p:nvPr/>
        </p:nvSpPr>
        <p:spPr bwMode="auto">
          <a:xfrm>
            <a:off x="613825" y="4294009"/>
            <a:ext cx="7641175" cy="342900"/>
          </a:xfrm>
          <a:prstGeom prst="flowChartAlternateProcess">
            <a:avLst/>
          </a:prstGeom>
          <a:solidFill>
            <a:srgbClr val="541868">
              <a:alpha val="20000"/>
            </a:srgbClr>
          </a:solidFill>
          <a:ln w="38100" cap="flat" cmpd="sng" algn="ctr">
            <a:noFill/>
            <a:prstDash val="solid"/>
            <a:round/>
            <a:headEnd type="none" w="med" len="med"/>
            <a:tailEnd type="none" w="med" len="med"/>
          </a:ln>
          <a:effectLst/>
        </p:spPr>
        <p:txBody>
          <a:bodyPr wrap="none" rtlCol="0" anchor="ctr">
            <a:prstTxWarp prst="textNoShape">
              <a:avLst/>
            </a:prstTxWarp>
          </a:bodyPr>
          <a:lstStyle/>
          <a:p>
            <a:endParaRPr lang="en-US" sz="1600" b="1" dirty="0">
              <a:solidFill>
                <a:schemeClr val="bg1"/>
              </a:solidFill>
              <a:latin typeface="Verdana"/>
              <a:ea typeface="ＭＳ Ｐゴシック" pitchFamily="28" charset="-128"/>
              <a:cs typeface="Verdana"/>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zh-CN" altLang="en-US" sz="2200" dirty="0" smtClean="0">
                <a:solidFill>
                  <a:srgbClr val="541868"/>
                </a:solidFill>
                <a:latin typeface="楷体" pitchFamily="49" charset="-122"/>
                <a:ea typeface="楷体" pitchFamily="49" charset="-122"/>
              </a:rPr>
              <a:t>审稿</a:t>
            </a:r>
            <a:r>
              <a:rPr lang="en-US" dirty="0">
                <a:solidFill>
                  <a:srgbClr val="541868"/>
                </a:solidFill>
                <a:latin typeface="楷体" pitchFamily="49" charset="-122"/>
                <a:ea typeface="楷体" pitchFamily="49" charset="-122"/>
              </a:rPr>
              <a:t/>
            </a:r>
            <a:br>
              <a:rPr lang="en-US" dirty="0">
                <a:solidFill>
                  <a:srgbClr val="541868"/>
                </a:solidFill>
                <a:latin typeface="楷体" pitchFamily="49" charset="-122"/>
                <a:ea typeface="楷体" pitchFamily="49" charset="-122"/>
              </a:rPr>
            </a:br>
            <a:r>
              <a:rPr lang="zh-CN" altLang="en-US" dirty="0" smtClean="0">
                <a:latin typeface="楷体" pitchFamily="49" charset="-122"/>
                <a:ea typeface="楷体" pitchFamily="49" charset="-122"/>
              </a:rPr>
              <a:t>可能的审稿决定</a:t>
            </a:r>
            <a:r>
              <a:rPr lang="en-US" i="1" dirty="0"/>
              <a:t/>
            </a:r>
            <a:br>
              <a:rPr lang="en-US" i="1" dirty="0"/>
            </a:br>
            <a:endParaRPr lang="en-US" dirty="0"/>
          </a:p>
        </p:txBody>
      </p:sp>
      <p:sp>
        <p:nvSpPr>
          <p:cNvPr id="5" name="Content Placeholder 4"/>
          <p:cNvSpPr>
            <a:spLocks noGrp="1"/>
          </p:cNvSpPr>
          <p:nvPr>
            <p:ph idx="1"/>
          </p:nvPr>
        </p:nvSpPr>
        <p:spPr>
          <a:xfrm>
            <a:off x="685800" y="1917700"/>
            <a:ext cx="7924800" cy="4114800"/>
          </a:xfrm>
        </p:spPr>
        <p:txBody>
          <a:bodyPr/>
          <a:lstStyle/>
          <a:p>
            <a:pPr eaLnBrk="1" hangingPunct="1">
              <a:spcBef>
                <a:spcPts val="0"/>
              </a:spcBef>
              <a:defRPr/>
            </a:pPr>
            <a:r>
              <a:rPr lang="zh-CN" altLang="en-US" sz="2000" b="1" dirty="0" smtClean="0">
                <a:latin typeface="楷体" pitchFamily="49" charset="-122"/>
                <a:ea typeface="楷体" pitchFamily="49" charset="-122"/>
                <a:cs typeface="ＭＳ Ｐゴシック" charset="0"/>
              </a:rPr>
              <a:t>接受</a:t>
            </a:r>
            <a:r>
              <a:rPr lang="en-US" sz="2000" b="1" dirty="0" smtClean="0">
                <a:latin typeface="楷体" pitchFamily="49" charset="-122"/>
                <a:ea typeface="楷体" pitchFamily="49" charset="-122"/>
                <a:cs typeface="ＭＳ Ｐゴシック" charset="0"/>
              </a:rPr>
              <a:t>:</a:t>
            </a:r>
            <a:r>
              <a:rPr lang="en-US" sz="2000" dirty="0" smtClean="0">
                <a:latin typeface="楷体" pitchFamily="49" charset="-122"/>
                <a:ea typeface="楷体" pitchFamily="49" charset="-122"/>
                <a:cs typeface="ＭＳ Ｐゴシック" charset="0"/>
              </a:rPr>
              <a:t> </a:t>
            </a:r>
            <a:r>
              <a:rPr lang="zh-CN" altLang="en-US" sz="2000" dirty="0" smtClean="0">
                <a:latin typeface="楷体" pitchFamily="49" charset="-122"/>
                <a:ea typeface="楷体" pitchFamily="49" charset="-122"/>
                <a:cs typeface="ＭＳ Ｐゴシック" charset="0"/>
              </a:rPr>
              <a:t>祝贺您</a:t>
            </a:r>
            <a:r>
              <a:rPr lang="en-US" sz="2000" dirty="0" smtClean="0">
                <a:latin typeface="楷体" pitchFamily="49" charset="-122"/>
                <a:ea typeface="楷体" pitchFamily="49" charset="-122"/>
              </a:rPr>
              <a:t>! </a:t>
            </a:r>
            <a:r>
              <a:rPr lang="zh-CN" altLang="en-US" sz="2000" dirty="0" smtClean="0">
                <a:latin typeface="楷体" pitchFamily="49" charset="-122"/>
                <a:ea typeface="楷体" pitchFamily="49" charset="-122"/>
              </a:rPr>
              <a:t>您的论文将进入生产加工流程</a:t>
            </a:r>
            <a:endParaRPr lang="en-US" sz="2000" dirty="0" smtClean="0">
              <a:latin typeface="楷体" pitchFamily="49" charset="-122"/>
              <a:ea typeface="楷体" pitchFamily="49" charset="-122"/>
            </a:endParaRPr>
          </a:p>
          <a:p>
            <a:pPr marL="0" indent="0" eaLnBrk="1" hangingPunct="1">
              <a:spcBef>
                <a:spcPts val="0"/>
              </a:spcBef>
              <a:buNone/>
              <a:defRPr/>
            </a:pPr>
            <a:endParaRPr lang="en-US" sz="2000" dirty="0">
              <a:latin typeface="楷体" pitchFamily="49" charset="-122"/>
              <a:ea typeface="楷体" pitchFamily="49" charset="-122"/>
              <a:cs typeface="ＭＳ Ｐゴシック" charset="0"/>
            </a:endParaRPr>
          </a:p>
          <a:p>
            <a:pPr eaLnBrk="1" hangingPunct="1">
              <a:spcBef>
                <a:spcPts val="0"/>
              </a:spcBef>
              <a:defRPr/>
            </a:pPr>
            <a:r>
              <a:rPr lang="zh-CN" altLang="en-US" sz="2000" b="1" dirty="0" smtClean="0">
                <a:latin typeface="楷体" pitchFamily="49" charset="-122"/>
                <a:ea typeface="楷体" pitchFamily="49" charset="-122"/>
                <a:cs typeface="ＭＳ Ｐゴシック" charset="0"/>
              </a:rPr>
              <a:t>接受，但要做小的修改</a:t>
            </a:r>
            <a:r>
              <a:rPr lang="en-US" sz="2000" b="1" dirty="0" smtClean="0">
                <a:latin typeface="楷体" pitchFamily="49" charset="-122"/>
                <a:ea typeface="楷体" pitchFamily="49" charset="-122"/>
                <a:cs typeface="ＭＳ Ｐゴシック" charset="0"/>
              </a:rPr>
              <a:t>: </a:t>
            </a:r>
            <a:r>
              <a:rPr lang="zh-CN" altLang="en-US" sz="2000" dirty="0" smtClean="0">
                <a:latin typeface="楷体" pitchFamily="49" charset="-122"/>
                <a:ea typeface="楷体" pitchFamily="49" charset="-122"/>
              </a:rPr>
              <a:t>一个或多个审稿专家提出修改建议。</a:t>
            </a:r>
            <a:endParaRPr lang="en-US" sz="2000" dirty="0">
              <a:latin typeface="楷体" pitchFamily="49" charset="-122"/>
              <a:ea typeface="楷体" pitchFamily="49" charset="-122"/>
              <a:cs typeface="ＭＳ Ｐゴシック" charset="0"/>
            </a:endParaRPr>
          </a:p>
          <a:p>
            <a:pPr marL="0" indent="0" eaLnBrk="1" hangingPunct="1">
              <a:spcBef>
                <a:spcPts val="0"/>
              </a:spcBef>
              <a:buNone/>
              <a:defRPr/>
            </a:pPr>
            <a:endParaRPr lang="en-US" sz="2000" dirty="0">
              <a:latin typeface="楷体" pitchFamily="49" charset="-122"/>
              <a:ea typeface="楷体" pitchFamily="49" charset="-122"/>
              <a:cs typeface="ＭＳ Ｐゴシック" charset="0"/>
            </a:endParaRPr>
          </a:p>
          <a:p>
            <a:pPr>
              <a:spcBef>
                <a:spcPts val="0"/>
              </a:spcBef>
            </a:pPr>
            <a:r>
              <a:rPr lang="zh-CN" altLang="en-US" sz="2000" b="1" dirty="0" smtClean="0">
                <a:latin typeface="楷体" pitchFamily="49" charset="-122"/>
                <a:ea typeface="楷体" pitchFamily="49" charset="-122"/>
                <a:cs typeface="ＭＳ Ｐゴシック" charset="0"/>
              </a:rPr>
              <a:t>重新投稿</a:t>
            </a:r>
            <a:r>
              <a:rPr lang="en-US" sz="2000" b="1" dirty="0" smtClean="0">
                <a:latin typeface="楷体" pitchFamily="49" charset="-122"/>
                <a:ea typeface="楷体" pitchFamily="49" charset="-122"/>
                <a:cs typeface="ＭＳ Ｐゴシック" charset="0"/>
              </a:rPr>
              <a:t>:</a:t>
            </a:r>
            <a:r>
              <a:rPr lang="en-US" sz="2000" dirty="0" smtClean="0">
                <a:latin typeface="楷体" pitchFamily="49" charset="-122"/>
                <a:ea typeface="楷体" pitchFamily="49" charset="-122"/>
                <a:cs typeface="ＭＳ Ｐゴシック" charset="0"/>
              </a:rPr>
              <a:t> </a:t>
            </a:r>
            <a:r>
              <a:rPr lang="zh-CN" altLang="en-US" sz="2000" dirty="0" smtClean="0">
                <a:latin typeface="楷体" pitchFamily="49" charset="-122"/>
                <a:ea typeface="楷体" pitchFamily="49" charset="-122"/>
                <a:cs typeface="ＭＳ Ｐゴシック" charset="0"/>
              </a:rPr>
              <a:t>论文存在较大的缺陷，需要作者予以修改。</a:t>
            </a:r>
            <a:endParaRPr lang="en-US" sz="2000" dirty="0">
              <a:latin typeface="楷体" pitchFamily="49" charset="-122"/>
              <a:ea typeface="楷体" pitchFamily="49" charset="-122"/>
            </a:endParaRPr>
          </a:p>
          <a:p>
            <a:pPr marL="0" indent="0" eaLnBrk="1" hangingPunct="1">
              <a:spcBef>
                <a:spcPts val="0"/>
              </a:spcBef>
              <a:buNone/>
              <a:defRPr/>
            </a:pPr>
            <a:endParaRPr lang="en-US" sz="2000" dirty="0">
              <a:latin typeface="楷体" pitchFamily="49" charset="-122"/>
              <a:ea typeface="楷体" pitchFamily="49" charset="-122"/>
              <a:cs typeface="ＭＳ Ｐゴシック" charset="0"/>
            </a:endParaRPr>
          </a:p>
          <a:p>
            <a:pPr eaLnBrk="1" hangingPunct="1">
              <a:spcBef>
                <a:spcPts val="0"/>
              </a:spcBef>
              <a:defRPr/>
            </a:pPr>
            <a:r>
              <a:rPr lang="zh-CN" altLang="en-US" sz="2000" b="1" dirty="0" smtClean="0">
                <a:latin typeface="楷体" pitchFamily="49" charset="-122"/>
                <a:ea typeface="楷体" pitchFamily="49" charset="-122"/>
                <a:cs typeface="ＭＳ Ｐゴシック" charset="0"/>
              </a:rPr>
              <a:t>拒绝</a:t>
            </a:r>
            <a:r>
              <a:rPr lang="en-US" sz="2000" b="1" dirty="0" smtClean="0">
                <a:latin typeface="楷体" pitchFamily="49" charset="-122"/>
                <a:ea typeface="楷体" pitchFamily="49" charset="-122"/>
                <a:cs typeface="ＭＳ Ｐゴシック" charset="0"/>
              </a:rPr>
              <a:t>:</a:t>
            </a:r>
            <a:r>
              <a:rPr lang="en-US" sz="2000" dirty="0" smtClean="0">
                <a:latin typeface="楷体" pitchFamily="49" charset="-122"/>
                <a:ea typeface="楷体" pitchFamily="49" charset="-122"/>
                <a:cs typeface="ＭＳ Ｐゴシック" charset="0"/>
              </a:rPr>
              <a:t>  </a:t>
            </a:r>
            <a:r>
              <a:rPr lang="zh-CN" altLang="en-US" sz="2000" dirty="0" smtClean="0">
                <a:latin typeface="楷体" pitchFamily="49" charset="-122"/>
                <a:ea typeface="楷体" pitchFamily="49" charset="-122"/>
                <a:cs typeface="ＭＳ Ｐゴシック" charset="0"/>
              </a:rPr>
              <a:t>如果论文被一家权威出版物拒绝，您可尝试把论文投向其他门槛相对较低的出版物。</a:t>
            </a:r>
            <a:endParaRPr lang="en-US" sz="2000" dirty="0">
              <a:latin typeface="楷体" pitchFamily="49" charset="-122"/>
              <a:ea typeface="楷体" pitchFamily="49" charset="-122"/>
            </a:endParaRPr>
          </a:p>
          <a:p>
            <a:pPr eaLnBrk="1" hangingPunct="1">
              <a:spcBef>
                <a:spcPts val="0"/>
              </a:spcBef>
              <a:defRPr/>
            </a:pPr>
            <a:endParaRPr lang="en-US" sz="2000" dirty="0">
              <a:ea typeface="ＭＳ Ｐゴシック" charset="0"/>
              <a:cs typeface="ＭＳ Ｐゴシック" charset="0"/>
            </a:endParaRPr>
          </a:p>
          <a:p>
            <a:pPr eaLnBrk="1" hangingPunct="1">
              <a:spcBef>
                <a:spcPts val="0"/>
              </a:spcBef>
              <a:defRPr/>
            </a:pPr>
            <a:endParaRPr lang="en-US" sz="2000" dirty="0">
              <a:ea typeface="ＭＳ Ｐゴシック" charset="0"/>
              <a:cs typeface="ＭＳ Ｐゴシック" charset="0"/>
            </a:endParaRPr>
          </a:p>
          <a:p>
            <a:pPr>
              <a:spcBef>
                <a:spcPts val="0"/>
              </a:spcBef>
            </a:pPr>
            <a:endParaRPr lang="en-US" sz="2000" dirty="0"/>
          </a:p>
        </p:txBody>
      </p:sp>
      <p:sp>
        <p:nvSpPr>
          <p:cNvPr id="2" name="Date Placeholder 1"/>
          <p:cNvSpPr>
            <a:spLocks noGrp="1"/>
          </p:cNvSpPr>
          <p:nvPr>
            <p:ph type="dt" sz="half" idx="10"/>
          </p:nvPr>
        </p:nvSpPr>
        <p:spPr/>
        <p:txBody>
          <a:bodyPr/>
          <a:lstStyle/>
          <a:p>
            <a:fld id="{2A3B6DA7-4B0D-4D47-BA3B-5FCCFD17637E}" type="datetime1">
              <a:rPr lang="en-US" smtClean="0"/>
              <a:pPr/>
              <a:t>1/23/13</a:t>
            </a:fld>
            <a:endParaRPr lang="en-US" dirty="0"/>
          </a:p>
        </p:txBody>
      </p:sp>
      <p:sp>
        <p:nvSpPr>
          <p:cNvPr id="3" name="Slide Number Placeholder 2"/>
          <p:cNvSpPr>
            <a:spLocks noGrp="1"/>
          </p:cNvSpPr>
          <p:nvPr>
            <p:ph type="sldNum" sz="quarter" idx="11"/>
          </p:nvPr>
        </p:nvSpPr>
        <p:spPr/>
        <p:txBody>
          <a:bodyPr/>
          <a:lstStyle/>
          <a:p>
            <a:fld id="{1CB76180-D765-3143-901E-F87F183A2C1E}" type="slidenum">
              <a:rPr lang="en-US" smtClean="0"/>
              <a:pPr/>
              <a:t>15</a:t>
            </a:fld>
            <a:endParaRPr lang="en-US" dirty="0"/>
          </a:p>
        </p:txBody>
      </p:sp>
      <p:grpSp>
        <p:nvGrpSpPr>
          <p:cNvPr id="6" name="Group 5"/>
          <p:cNvGrpSpPr/>
          <p:nvPr/>
        </p:nvGrpSpPr>
        <p:grpSpPr>
          <a:xfrm>
            <a:off x="1314752" y="5894093"/>
            <a:ext cx="6171276" cy="378864"/>
            <a:chOff x="1314752" y="5894093"/>
            <a:chExt cx="6171276" cy="378864"/>
          </a:xfrm>
        </p:grpSpPr>
        <p:sp>
          <p:nvSpPr>
            <p:cNvPr id="7" name="Right Arrow 6"/>
            <p:cNvSpPr/>
            <p:nvPr/>
          </p:nvSpPr>
          <p:spPr bwMode="auto">
            <a:xfrm>
              <a:off x="1314752" y="5894093"/>
              <a:ext cx="6171276" cy="378864"/>
            </a:xfrm>
            <a:prstGeom prst="rightArrow">
              <a:avLst>
                <a:gd name="adj1" fmla="val 50000"/>
                <a:gd name="adj2" fmla="val 64047"/>
              </a:avLst>
            </a:prstGeom>
            <a:solidFill>
              <a:schemeClr val="bg1">
                <a:lumMod val="85000"/>
              </a:schemeClr>
            </a:solidFill>
            <a:ln w="38100" cap="flat" cmpd="sng" algn="ctr">
              <a:noFill/>
              <a:prstDash val="solid"/>
              <a:round/>
              <a:headEnd type="none" w="med" len="med"/>
              <a:tailEnd type="none" w="med" len="med"/>
            </a:ln>
            <a:effectLst/>
          </p:spPr>
          <p:txBody>
            <a:bodyPr/>
            <a:lstStyle/>
            <a:p>
              <a:endParaRPr lang="en-US" dirty="0"/>
            </a:p>
          </p:txBody>
        </p:sp>
        <p:sp>
          <p:nvSpPr>
            <p:cNvPr id="8" name="Oval 7"/>
            <p:cNvSpPr/>
            <p:nvPr/>
          </p:nvSpPr>
          <p:spPr bwMode="auto">
            <a:xfrm>
              <a:off x="2001912" y="5932649"/>
              <a:ext cx="310896" cy="310896"/>
            </a:xfrm>
            <a:prstGeom prst="ellipse">
              <a:avLst/>
            </a:prstGeom>
            <a:solidFill>
              <a:schemeClr val="tx1">
                <a:lumMod val="50000"/>
                <a:lumOff val="50000"/>
              </a:schemeClr>
            </a:solidFill>
            <a:ln w="31750" cap="flat" cmpd="sng" algn="ctr">
              <a:solidFill>
                <a:schemeClr val="bg1"/>
              </a:solidFill>
              <a:prstDash val="solid"/>
              <a:round/>
              <a:headEnd type="none" w="med" len="med"/>
              <a:tailEnd type="none" w="med" len="med"/>
            </a:ln>
            <a:effectLst/>
          </p:spPr>
          <p:txBody>
            <a:bodyPr rtlCol="0" anchor="ctr">
              <a:prstTxWarp prst="textNoShape">
                <a:avLst/>
              </a:prstTxWarp>
            </a:bodyPr>
            <a:lstStyle/>
            <a:p>
              <a:pPr algn="ctr"/>
              <a:endParaRPr lang="en-US" dirty="0">
                <a:latin typeface="Arial" pitchFamily="28" charset="0"/>
                <a:ea typeface="ＭＳ Ｐゴシック" pitchFamily="28" charset="-128"/>
                <a:cs typeface="ＭＳ Ｐゴシック" pitchFamily="28" charset="-128"/>
              </a:endParaRPr>
            </a:p>
          </p:txBody>
        </p:sp>
        <p:sp>
          <p:nvSpPr>
            <p:cNvPr id="9" name="Oval 8"/>
            <p:cNvSpPr/>
            <p:nvPr/>
          </p:nvSpPr>
          <p:spPr bwMode="auto">
            <a:xfrm>
              <a:off x="3438423" y="5932649"/>
              <a:ext cx="310896" cy="310896"/>
            </a:xfrm>
            <a:prstGeom prst="ellipse">
              <a:avLst/>
            </a:prstGeom>
            <a:solidFill>
              <a:schemeClr val="tx1">
                <a:lumMod val="50000"/>
                <a:lumOff val="50000"/>
              </a:schemeClr>
            </a:solidFill>
            <a:ln w="31750" cap="flat" cmpd="sng" algn="ctr">
              <a:solidFill>
                <a:schemeClr val="bg1"/>
              </a:solidFill>
              <a:prstDash val="solid"/>
              <a:round/>
              <a:headEnd type="none" w="med" len="med"/>
              <a:tailEnd type="none" w="med" len="med"/>
            </a:ln>
            <a:effectLst/>
          </p:spPr>
          <p:txBody>
            <a:bodyPr rtlCol="0" anchor="ctr">
              <a:prstTxWarp prst="textNoShape">
                <a:avLst/>
              </a:prstTxWarp>
            </a:bodyPr>
            <a:lstStyle/>
            <a:p>
              <a:pPr algn="ctr"/>
              <a:endParaRPr lang="en-US" dirty="0">
                <a:latin typeface="Arial" pitchFamily="28" charset="0"/>
                <a:ea typeface="ＭＳ Ｐゴシック" pitchFamily="28" charset="-128"/>
                <a:cs typeface="ＭＳ Ｐゴシック" pitchFamily="28" charset="-128"/>
              </a:endParaRPr>
            </a:p>
          </p:txBody>
        </p:sp>
        <p:sp>
          <p:nvSpPr>
            <p:cNvPr id="10" name="Oval 9"/>
            <p:cNvSpPr/>
            <p:nvPr/>
          </p:nvSpPr>
          <p:spPr bwMode="auto">
            <a:xfrm>
              <a:off x="4874934" y="5932649"/>
              <a:ext cx="310896" cy="310896"/>
            </a:xfrm>
            <a:prstGeom prst="ellipse">
              <a:avLst/>
            </a:prstGeom>
            <a:solidFill>
              <a:schemeClr val="tx1">
                <a:lumMod val="50000"/>
                <a:lumOff val="50000"/>
              </a:schemeClr>
            </a:solidFill>
            <a:ln w="31750" cap="flat" cmpd="sng" algn="ctr">
              <a:solidFill>
                <a:schemeClr val="bg1"/>
              </a:solidFill>
              <a:prstDash val="solid"/>
              <a:round/>
              <a:headEnd type="none" w="med" len="med"/>
              <a:tailEnd type="none" w="med" len="med"/>
            </a:ln>
            <a:effectLst/>
          </p:spPr>
          <p:txBody>
            <a:bodyPr rtlCol="0" anchor="ctr">
              <a:prstTxWarp prst="textNoShape">
                <a:avLst/>
              </a:prstTxWarp>
            </a:bodyPr>
            <a:lstStyle/>
            <a:p>
              <a:pPr algn="ctr"/>
              <a:endParaRPr lang="en-US" dirty="0">
                <a:latin typeface="Arial" pitchFamily="28" charset="0"/>
                <a:ea typeface="ＭＳ Ｐゴシック" pitchFamily="28" charset="-128"/>
                <a:cs typeface="ＭＳ Ｐゴシック" pitchFamily="28" charset="-128"/>
              </a:endParaRPr>
            </a:p>
          </p:txBody>
        </p:sp>
        <p:sp>
          <p:nvSpPr>
            <p:cNvPr id="11" name="Oval 10"/>
            <p:cNvSpPr/>
            <p:nvPr/>
          </p:nvSpPr>
          <p:spPr bwMode="auto">
            <a:xfrm>
              <a:off x="6311445" y="5932649"/>
              <a:ext cx="310896" cy="310896"/>
            </a:xfrm>
            <a:prstGeom prst="ellipse">
              <a:avLst/>
            </a:prstGeom>
            <a:solidFill>
              <a:srgbClr val="541868"/>
            </a:solidFill>
            <a:ln w="31750" cap="flat" cmpd="sng" algn="ctr">
              <a:solidFill>
                <a:schemeClr val="bg1"/>
              </a:solidFill>
              <a:prstDash val="solid"/>
              <a:round/>
              <a:headEnd type="none" w="med" len="med"/>
              <a:tailEnd type="none" w="med" len="med"/>
            </a:ln>
            <a:effectLst/>
          </p:spPr>
          <p:txBody>
            <a:bodyPr rtlCol="0" anchor="ctr">
              <a:prstTxWarp prst="textNoShape">
                <a:avLst/>
              </a:prstTxWarp>
            </a:bodyPr>
            <a:lstStyle/>
            <a:p>
              <a:pPr algn="ctr"/>
              <a:endParaRPr lang="en-US" dirty="0">
                <a:latin typeface="Arial" pitchFamily="28" charset="0"/>
                <a:ea typeface="ＭＳ Ｐゴシック" pitchFamily="28" charset="-128"/>
                <a:cs typeface="ＭＳ Ｐゴシック" pitchFamily="28" charset="-128"/>
              </a:endParaRPr>
            </a:p>
          </p:txBody>
        </p:sp>
      </p:grpSp>
    </p:spTree>
    <p:extLst>
      <p:ext uri="{BB962C8B-B14F-4D97-AF65-F5344CB8AC3E}">
        <p14:creationId xmlns:p14="http://schemas.microsoft.com/office/powerpoint/2010/main" val="86987412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bwMode="auto">
          <a:xfrm>
            <a:off x="749300" y="4140200"/>
            <a:ext cx="3695700" cy="965200"/>
          </a:xfrm>
          <a:prstGeom prst="roundRect">
            <a:avLst>
              <a:gd name="adj" fmla="val 5446"/>
            </a:avLst>
          </a:prstGeom>
          <a:solidFill>
            <a:srgbClr val="800000"/>
          </a:solidFill>
          <a:ln w="25400" cap="flat" cmpd="sng" algn="ctr">
            <a:solidFill>
              <a:srgbClr val="810031"/>
            </a:solidFill>
            <a:prstDash val="solid"/>
            <a:round/>
            <a:headEnd type="none" w="med" len="med"/>
            <a:tailEnd type="none" w="med" len="med"/>
          </a:ln>
          <a:effectLst/>
        </p:spPr>
        <p:txBody>
          <a:bodyPr rtlCol="0" anchor="ctr">
            <a:prstTxWarp prst="textNoShape">
              <a:avLst/>
            </a:prstTxWarp>
          </a:bodyPr>
          <a:lstStyle/>
          <a:p>
            <a:pPr algn="ctr"/>
            <a:endParaRPr lang="en-US" dirty="0">
              <a:latin typeface="Arial" pitchFamily="28" charset="0"/>
              <a:ea typeface="ＭＳ Ｐゴシック" pitchFamily="28" charset="-128"/>
              <a:cs typeface="ＭＳ Ｐゴシック" pitchFamily="28" charset="-128"/>
            </a:endParaRPr>
          </a:p>
        </p:txBody>
      </p:sp>
      <p:sp>
        <p:nvSpPr>
          <p:cNvPr id="2" name="Title 1"/>
          <p:cNvSpPr>
            <a:spLocks noGrp="1"/>
          </p:cNvSpPr>
          <p:nvPr>
            <p:ph type="title"/>
          </p:nvPr>
        </p:nvSpPr>
        <p:spPr>
          <a:xfrm>
            <a:off x="685800" y="609600"/>
            <a:ext cx="7975600" cy="1143000"/>
          </a:xfrm>
        </p:spPr>
        <p:txBody>
          <a:bodyPr/>
          <a:lstStyle/>
          <a:p>
            <a:r>
              <a:rPr lang="zh-CN" altLang="en-US" dirty="0" smtClean="0">
                <a:latin typeface="楷体" pitchFamily="49" charset="-122"/>
                <a:ea typeface="楷体" pitchFamily="49" charset="-122"/>
              </a:rPr>
              <a:t>在</a:t>
            </a:r>
            <a:r>
              <a:rPr lang="en-US" dirty="0" smtClean="0"/>
              <a:t>IEEE</a:t>
            </a:r>
            <a:r>
              <a:rPr lang="zh-CN" altLang="en-US" dirty="0" smtClean="0">
                <a:latin typeface="楷体" pitchFamily="49" charset="-122"/>
                <a:ea typeface="楷体" pitchFamily="49" charset="-122"/>
              </a:rPr>
              <a:t>会议上发表您的论文</a:t>
            </a:r>
            <a:endParaRPr lang="en-US" dirty="0">
              <a:latin typeface="楷体" pitchFamily="49" charset="-122"/>
              <a:ea typeface="楷体" pitchFamily="49" charset="-122"/>
            </a:endParaRPr>
          </a:p>
        </p:txBody>
      </p:sp>
      <p:sp>
        <p:nvSpPr>
          <p:cNvPr id="3" name="Content Placeholder 2"/>
          <p:cNvSpPr>
            <a:spLocks noGrp="1"/>
          </p:cNvSpPr>
          <p:nvPr>
            <p:ph idx="1"/>
          </p:nvPr>
        </p:nvSpPr>
        <p:spPr>
          <a:xfrm>
            <a:off x="685800" y="1473200"/>
            <a:ext cx="7772400" cy="889000"/>
          </a:xfrm>
        </p:spPr>
        <p:txBody>
          <a:bodyPr/>
          <a:lstStyle/>
          <a:p>
            <a:pPr marL="57150" indent="0">
              <a:buNone/>
            </a:pPr>
            <a:r>
              <a:rPr lang="zh-CN" altLang="en-US" sz="2400" dirty="0" smtClean="0">
                <a:latin typeface="楷体" pitchFamily="49" charset="-122"/>
                <a:ea typeface="楷体" pitchFamily="49" charset="-122"/>
              </a:rPr>
              <a:t>每一个</a:t>
            </a:r>
            <a:r>
              <a:rPr lang="en-US" sz="2400" dirty="0" smtClean="0"/>
              <a:t>IEEE</a:t>
            </a:r>
            <a:r>
              <a:rPr lang="zh-CN" altLang="en-US" sz="2400" dirty="0" smtClean="0">
                <a:latin typeface="楷体" pitchFamily="49" charset="-122"/>
                <a:ea typeface="楷体" pitchFamily="49" charset="-122"/>
              </a:rPr>
              <a:t>举办的会议对出版有不同的要求</a:t>
            </a:r>
            <a:endParaRPr lang="en-US" sz="2400" dirty="0">
              <a:latin typeface="楷体" pitchFamily="49" charset="-122"/>
              <a:ea typeface="楷体" pitchFamily="49" charset="-122"/>
            </a:endParaRPr>
          </a:p>
        </p:txBody>
      </p:sp>
      <p:sp>
        <p:nvSpPr>
          <p:cNvPr id="4" name="Date Placeholder 3"/>
          <p:cNvSpPr>
            <a:spLocks noGrp="1"/>
          </p:cNvSpPr>
          <p:nvPr>
            <p:ph type="dt" sz="half" idx="10"/>
          </p:nvPr>
        </p:nvSpPr>
        <p:spPr/>
        <p:txBody>
          <a:bodyPr/>
          <a:lstStyle/>
          <a:p>
            <a:fld id="{303F2686-1FE1-3F49-827A-397A0F8A5AC7}" type="datetime1">
              <a:rPr lang="en-US" smtClean="0"/>
              <a:pPr/>
              <a:t>1/23/13</a:t>
            </a:fld>
            <a:endParaRPr lang="en-US" dirty="0"/>
          </a:p>
        </p:txBody>
      </p:sp>
      <p:sp>
        <p:nvSpPr>
          <p:cNvPr id="5" name="Slide Number Placeholder 4"/>
          <p:cNvSpPr>
            <a:spLocks noGrp="1"/>
          </p:cNvSpPr>
          <p:nvPr>
            <p:ph type="sldNum" sz="quarter" idx="11"/>
          </p:nvPr>
        </p:nvSpPr>
        <p:spPr/>
        <p:txBody>
          <a:bodyPr/>
          <a:lstStyle/>
          <a:p>
            <a:fld id="{B14F66D8-224F-9548-8A53-7705C7A37F6F}" type="slidenum">
              <a:rPr lang="en-US" smtClean="0"/>
              <a:pPr/>
              <a:t>16</a:t>
            </a:fld>
            <a:endParaRPr lang="en-US" dirty="0"/>
          </a:p>
        </p:txBody>
      </p:sp>
      <p:sp>
        <p:nvSpPr>
          <p:cNvPr id="8" name="Rectangle 10"/>
          <p:cNvSpPr>
            <a:spLocks noChangeArrowheads="1"/>
          </p:cNvSpPr>
          <p:nvPr/>
        </p:nvSpPr>
        <p:spPr bwMode="auto">
          <a:xfrm>
            <a:off x="901699" y="2915169"/>
            <a:ext cx="347980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zh-CN" altLang="en-US" sz="1800" dirty="0" smtClean="0">
                <a:latin typeface="楷体" pitchFamily="49" charset="-122"/>
                <a:ea typeface="楷体" pitchFamily="49" charset="-122"/>
              </a:rPr>
              <a:t>如果对某个会议的投稿有疑问，请参见该会议的约稿函，了解详情。</a:t>
            </a:r>
            <a:endParaRPr lang="en-US" sz="1800" dirty="0">
              <a:latin typeface="楷体" pitchFamily="49" charset="-122"/>
              <a:ea typeface="楷体" pitchFamily="49" charset="-122"/>
            </a:endParaRPr>
          </a:p>
        </p:txBody>
      </p:sp>
      <p:sp>
        <p:nvSpPr>
          <p:cNvPr id="13" name="Rounded Rectangle 12"/>
          <p:cNvSpPr/>
          <p:nvPr/>
        </p:nvSpPr>
        <p:spPr bwMode="auto">
          <a:xfrm>
            <a:off x="749300" y="2787650"/>
            <a:ext cx="3695700" cy="1193800"/>
          </a:xfrm>
          <a:prstGeom prst="roundRect">
            <a:avLst>
              <a:gd name="adj" fmla="val 5446"/>
            </a:avLst>
          </a:prstGeom>
          <a:noFill/>
          <a:ln w="25400" cap="flat" cmpd="sng" algn="ctr">
            <a:solidFill>
              <a:srgbClr val="810031"/>
            </a:solidFill>
            <a:prstDash val="solid"/>
            <a:round/>
            <a:headEnd type="none" w="med" len="med"/>
            <a:tailEnd type="none" w="med" len="med"/>
          </a:ln>
          <a:effectLst>
            <a:outerShdw blurRad="50800" dist="38100" algn="r">
              <a:srgbClr val="000000">
                <a:alpha val="43000"/>
              </a:srgbClr>
            </a:outerShdw>
          </a:effectLst>
        </p:spPr>
        <p:txBody>
          <a:bodyPr rtlCol="0" anchor="ctr">
            <a:prstTxWarp prst="textNoShape">
              <a:avLst/>
            </a:prstTxWarp>
          </a:bodyPr>
          <a:lstStyle/>
          <a:p>
            <a:pPr algn="ctr"/>
            <a:endParaRPr lang="en-US" dirty="0">
              <a:latin typeface="Arial" pitchFamily="28" charset="0"/>
              <a:ea typeface="ＭＳ Ｐゴシック" pitchFamily="28" charset="-128"/>
              <a:cs typeface="ＭＳ Ｐゴシック" pitchFamily="28" charset="-128"/>
            </a:endParaRPr>
          </a:p>
        </p:txBody>
      </p:sp>
      <p:pic>
        <p:nvPicPr>
          <p:cNvPr id="9" name="Picture 8" descr="conf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44899" y="2679701"/>
            <a:ext cx="3347594" cy="3111492"/>
          </a:xfrm>
          <a:prstGeom prst="rect">
            <a:avLst/>
          </a:prstGeom>
          <a:ln w="9525">
            <a:solidFill>
              <a:schemeClr val="bg1">
                <a:lumMod val="85000"/>
              </a:schemeClr>
            </a:solidFill>
          </a:ln>
          <a:effectLst>
            <a:outerShdw blurRad="50800" dist="38100" dir="2700000" algn="tl" rotWithShape="0">
              <a:srgbClr val="000000">
                <a:alpha val="20000"/>
              </a:srgbClr>
            </a:outerShdw>
          </a:effectLst>
        </p:spPr>
      </p:pic>
      <p:sp>
        <p:nvSpPr>
          <p:cNvPr id="10" name="Rounded Rectangle 9"/>
          <p:cNvSpPr/>
          <p:nvPr/>
        </p:nvSpPr>
        <p:spPr bwMode="auto">
          <a:xfrm>
            <a:off x="6615676" y="4038601"/>
            <a:ext cx="2274368" cy="431140"/>
          </a:xfrm>
          <a:custGeom>
            <a:avLst/>
            <a:gdLst>
              <a:gd name="connsiteX0" fmla="*/ 0 w 1461525"/>
              <a:gd name="connsiteY0" fmla="*/ 23075 h 423697"/>
              <a:gd name="connsiteX1" fmla="*/ 23075 w 1461525"/>
              <a:gd name="connsiteY1" fmla="*/ 0 h 423697"/>
              <a:gd name="connsiteX2" fmla="*/ 1438450 w 1461525"/>
              <a:gd name="connsiteY2" fmla="*/ 0 h 423697"/>
              <a:gd name="connsiteX3" fmla="*/ 1461525 w 1461525"/>
              <a:gd name="connsiteY3" fmla="*/ 23075 h 423697"/>
              <a:gd name="connsiteX4" fmla="*/ 1461525 w 1461525"/>
              <a:gd name="connsiteY4" fmla="*/ 400622 h 423697"/>
              <a:gd name="connsiteX5" fmla="*/ 1438450 w 1461525"/>
              <a:gd name="connsiteY5" fmla="*/ 423697 h 423697"/>
              <a:gd name="connsiteX6" fmla="*/ 23075 w 1461525"/>
              <a:gd name="connsiteY6" fmla="*/ 423697 h 423697"/>
              <a:gd name="connsiteX7" fmla="*/ 0 w 1461525"/>
              <a:gd name="connsiteY7" fmla="*/ 400622 h 423697"/>
              <a:gd name="connsiteX8" fmla="*/ 0 w 1461525"/>
              <a:gd name="connsiteY8" fmla="*/ 23075 h 423697"/>
              <a:gd name="connsiteX0" fmla="*/ 0 w 2140975"/>
              <a:gd name="connsiteY0" fmla="*/ 23075 h 423697"/>
              <a:gd name="connsiteX1" fmla="*/ 23075 w 2140975"/>
              <a:gd name="connsiteY1" fmla="*/ 0 h 423697"/>
              <a:gd name="connsiteX2" fmla="*/ 1438450 w 2140975"/>
              <a:gd name="connsiteY2" fmla="*/ 0 h 423697"/>
              <a:gd name="connsiteX3" fmla="*/ 2140975 w 2140975"/>
              <a:gd name="connsiteY3" fmla="*/ 67525 h 423697"/>
              <a:gd name="connsiteX4" fmla="*/ 1461525 w 2140975"/>
              <a:gd name="connsiteY4" fmla="*/ 400622 h 423697"/>
              <a:gd name="connsiteX5" fmla="*/ 1438450 w 2140975"/>
              <a:gd name="connsiteY5" fmla="*/ 423697 h 423697"/>
              <a:gd name="connsiteX6" fmla="*/ 23075 w 2140975"/>
              <a:gd name="connsiteY6" fmla="*/ 423697 h 423697"/>
              <a:gd name="connsiteX7" fmla="*/ 0 w 2140975"/>
              <a:gd name="connsiteY7" fmla="*/ 400622 h 423697"/>
              <a:gd name="connsiteX8" fmla="*/ 0 w 2140975"/>
              <a:gd name="connsiteY8" fmla="*/ 23075 h 423697"/>
              <a:gd name="connsiteX0" fmla="*/ 0 w 2140975"/>
              <a:gd name="connsiteY0" fmla="*/ 23075 h 423697"/>
              <a:gd name="connsiteX1" fmla="*/ 23075 w 2140975"/>
              <a:gd name="connsiteY1" fmla="*/ 0 h 423697"/>
              <a:gd name="connsiteX2" fmla="*/ 1438450 w 2140975"/>
              <a:gd name="connsiteY2" fmla="*/ 0 h 423697"/>
              <a:gd name="connsiteX3" fmla="*/ 2140975 w 2140975"/>
              <a:gd name="connsiteY3" fmla="*/ 67525 h 423697"/>
              <a:gd name="connsiteX4" fmla="*/ 1461525 w 2140975"/>
              <a:gd name="connsiteY4" fmla="*/ 400622 h 423697"/>
              <a:gd name="connsiteX5" fmla="*/ 1438450 w 2140975"/>
              <a:gd name="connsiteY5" fmla="*/ 423697 h 423697"/>
              <a:gd name="connsiteX6" fmla="*/ 23075 w 2140975"/>
              <a:gd name="connsiteY6" fmla="*/ 423697 h 423697"/>
              <a:gd name="connsiteX7" fmla="*/ 0 w 2140975"/>
              <a:gd name="connsiteY7" fmla="*/ 400622 h 423697"/>
              <a:gd name="connsiteX8" fmla="*/ 0 w 2140975"/>
              <a:gd name="connsiteY8" fmla="*/ 23075 h 423697"/>
              <a:gd name="connsiteX0" fmla="*/ 0 w 2140975"/>
              <a:gd name="connsiteY0" fmla="*/ 23075 h 423697"/>
              <a:gd name="connsiteX1" fmla="*/ 23075 w 2140975"/>
              <a:gd name="connsiteY1" fmla="*/ 0 h 423697"/>
              <a:gd name="connsiteX2" fmla="*/ 1438450 w 2140975"/>
              <a:gd name="connsiteY2" fmla="*/ 0 h 423697"/>
              <a:gd name="connsiteX3" fmla="*/ 2140975 w 2140975"/>
              <a:gd name="connsiteY3" fmla="*/ 67525 h 423697"/>
              <a:gd name="connsiteX4" fmla="*/ 1607575 w 2140975"/>
              <a:gd name="connsiteY4" fmla="*/ 400622 h 423697"/>
              <a:gd name="connsiteX5" fmla="*/ 1438450 w 2140975"/>
              <a:gd name="connsiteY5" fmla="*/ 423697 h 423697"/>
              <a:gd name="connsiteX6" fmla="*/ 23075 w 2140975"/>
              <a:gd name="connsiteY6" fmla="*/ 423697 h 423697"/>
              <a:gd name="connsiteX7" fmla="*/ 0 w 2140975"/>
              <a:gd name="connsiteY7" fmla="*/ 400622 h 423697"/>
              <a:gd name="connsiteX8" fmla="*/ 0 w 2140975"/>
              <a:gd name="connsiteY8" fmla="*/ 23075 h 423697"/>
              <a:gd name="connsiteX0" fmla="*/ 0 w 2140975"/>
              <a:gd name="connsiteY0" fmla="*/ 23075 h 423697"/>
              <a:gd name="connsiteX1" fmla="*/ 23075 w 2140975"/>
              <a:gd name="connsiteY1" fmla="*/ 0 h 423697"/>
              <a:gd name="connsiteX2" fmla="*/ 1438450 w 2140975"/>
              <a:gd name="connsiteY2" fmla="*/ 0 h 423697"/>
              <a:gd name="connsiteX3" fmla="*/ 2140975 w 2140975"/>
              <a:gd name="connsiteY3" fmla="*/ 67525 h 423697"/>
              <a:gd name="connsiteX4" fmla="*/ 1607575 w 2140975"/>
              <a:gd name="connsiteY4" fmla="*/ 400622 h 423697"/>
              <a:gd name="connsiteX5" fmla="*/ 1438450 w 2140975"/>
              <a:gd name="connsiteY5" fmla="*/ 423697 h 423697"/>
              <a:gd name="connsiteX6" fmla="*/ 23075 w 2140975"/>
              <a:gd name="connsiteY6" fmla="*/ 423697 h 423697"/>
              <a:gd name="connsiteX7" fmla="*/ 0 w 2140975"/>
              <a:gd name="connsiteY7" fmla="*/ 400622 h 423697"/>
              <a:gd name="connsiteX8" fmla="*/ 0 w 2140975"/>
              <a:gd name="connsiteY8" fmla="*/ 23075 h 423697"/>
              <a:gd name="connsiteX0" fmla="*/ 0 w 2140975"/>
              <a:gd name="connsiteY0" fmla="*/ 23075 h 431140"/>
              <a:gd name="connsiteX1" fmla="*/ 23075 w 2140975"/>
              <a:gd name="connsiteY1" fmla="*/ 0 h 431140"/>
              <a:gd name="connsiteX2" fmla="*/ 1438450 w 2140975"/>
              <a:gd name="connsiteY2" fmla="*/ 0 h 431140"/>
              <a:gd name="connsiteX3" fmla="*/ 2140975 w 2140975"/>
              <a:gd name="connsiteY3" fmla="*/ 67525 h 431140"/>
              <a:gd name="connsiteX4" fmla="*/ 1442475 w 2140975"/>
              <a:gd name="connsiteY4" fmla="*/ 426022 h 431140"/>
              <a:gd name="connsiteX5" fmla="*/ 1438450 w 2140975"/>
              <a:gd name="connsiteY5" fmla="*/ 423697 h 431140"/>
              <a:gd name="connsiteX6" fmla="*/ 23075 w 2140975"/>
              <a:gd name="connsiteY6" fmla="*/ 423697 h 431140"/>
              <a:gd name="connsiteX7" fmla="*/ 0 w 2140975"/>
              <a:gd name="connsiteY7" fmla="*/ 400622 h 431140"/>
              <a:gd name="connsiteX8" fmla="*/ 0 w 2140975"/>
              <a:gd name="connsiteY8" fmla="*/ 23075 h 431140"/>
              <a:gd name="connsiteX0" fmla="*/ 0 w 2140975"/>
              <a:gd name="connsiteY0" fmla="*/ 23075 h 431140"/>
              <a:gd name="connsiteX1" fmla="*/ 23075 w 2140975"/>
              <a:gd name="connsiteY1" fmla="*/ 0 h 431140"/>
              <a:gd name="connsiteX2" fmla="*/ 1438450 w 2140975"/>
              <a:gd name="connsiteY2" fmla="*/ 0 h 431140"/>
              <a:gd name="connsiteX3" fmla="*/ 2140975 w 2140975"/>
              <a:gd name="connsiteY3" fmla="*/ 67525 h 431140"/>
              <a:gd name="connsiteX4" fmla="*/ 1442475 w 2140975"/>
              <a:gd name="connsiteY4" fmla="*/ 426022 h 431140"/>
              <a:gd name="connsiteX5" fmla="*/ 1438450 w 2140975"/>
              <a:gd name="connsiteY5" fmla="*/ 423697 h 431140"/>
              <a:gd name="connsiteX6" fmla="*/ 23075 w 2140975"/>
              <a:gd name="connsiteY6" fmla="*/ 423697 h 431140"/>
              <a:gd name="connsiteX7" fmla="*/ 0 w 2140975"/>
              <a:gd name="connsiteY7" fmla="*/ 400622 h 431140"/>
              <a:gd name="connsiteX8" fmla="*/ 0 w 2140975"/>
              <a:gd name="connsiteY8" fmla="*/ 23075 h 431140"/>
              <a:gd name="connsiteX0" fmla="*/ 0 w 2146900"/>
              <a:gd name="connsiteY0" fmla="*/ 23075 h 431140"/>
              <a:gd name="connsiteX1" fmla="*/ 23075 w 2146900"/>
              <a:gd name="connsiteY1" fmla="*/ 0 h 431140"/>
              <a:gd name="connsiteX2" fmla="*/ 1438450 w 2146900"/>
              <a:gd name="connsiteY2" fmla="*/ 0 h 431140"/>
              <a:gd name="connsiteX3" fmla="*/ 2140975 w 2146900"/>
              <a:gd name="connsiteY3" fmla="*/ 67525 h 431140"/>
              <a:gd name="connsiteX4" fmla="*/ 1442475 w 2146900"/>
              <a:gd name="connsiteY4" fmla="*/ 426022 h 431140"/>
              <a:gd name="connsiteX5" fmla="*/ 1438450 w 2146900"/>
              <a:gd name="connsiteY5" fmla="*/ 423697 h 431140"/>
              <a:gd name="connsiteX6" fmla="*/ 23075 w 2146900"/>
              <a:gd name="connsiteY6" fmla="*/ 423697 h 431140"/>
              <a:gd name="connsiteX7" fmla="*/ 0 w 2146900"/>
              <a:gd name="connsiteY7" fmla="*/ 400622 h 431140"/>
              <a:gd name="connsiteX8" fmla="*/ 0 w 2146900"/>
              <a:gd name="connsiteY8" fmla="*/ 23075 h 431140"/>
              <a:gd name="connsiteX0" fmla="*/ 0 w 2146900"/>
              <a:gd name="connsiteY0" fmla="*/ 23075 h 431140"/>
              <a:gd name="connsiteX1" fmla="*/ 23075 w 2146900"/>
              <a:gd name="connsiteY1" fmla="*/ 0 h 431140"/>
              <a:gd name="connsiteX2" fmla="*/ 1438450 w 2146900"/>
              <a:gd name="connsiteY2" fmla="*/ 0 h 431140"/>
              <a:gd name="connsiteX3" fmla="*/ 2140975 w 2146900"/>
              <a:gd name="connsiteY3" fmla="*/ 67525 h 431140"/>
              <a:gd name="connsiteX4" fmla="*/ 1442475 w 2146900"/>
              <a:gd name="connsiteY4" fmla="*/ 426022 h 431140"/>
              <a:gd name="connsiteX5" fmla="*/ 1438450 w 2146900"/>
              <a:gd name="connsiteY5" fmla="*/ 423697 h 431140"/>
              <a:gd name="connsiteX6" fmla="*/ 23075 w 2146900"/>
              <a:gd name="connsiteY6" fmla="*/ 423697 h 431140"/>
              <a:gd name="connsiteX7" fmla="*/ 0 w 2146900"/>
              <a:gd name="connsiteY7" fmla="*/ 400622 h 431140"/>
              <a:gd name="connsiteX8" fmla="*/ 0 w 2146900"/>
              <a:gd name="connsiteY8" fmla="*/ 23075 h 431140"/>
              <a:gd name="connsiteX0" fmla="*/ 0 w 2146900"/>
              <a:gd name="connsiteY0" fmla="*/ 23075 h 431140"/>
              <a:gd name="connsiteX1" fmla="*/ 23075 w 2146900"/>
              <a:gd name="connsiteY1" fmla="*/ 0 h 431140"/>
              <a:gd name="connsiteX2" fmla="*/ 1438450 w 2146900"/>
              <a:gd name="connsiteY2" fmla="*/ 0 h 431140"/>
              <a:gd name="connsiteX3" fmla="*/ 2140975 w 2146900"/>
              <a:gd name="connsiteY3" fmla="*/ 67525 h 431140"/>
              <a:gd name="connsiteX4" fmla="*/ 1442475 w 2146900"/>
              <a:gd name="connsiteY4" fmla="*/ 426022 h 431140"/>
              <a:gd name="connsiteX5" fmla="*/ 1438450 w 2146900"/>
              <a:gd name="connsiteY5" fmla="*/ 423697 h 431140"/>
              <a:gd name="connsiteX6" fmla="*/ 23075 w 2146900"/>
              <a:gd name="connsiteY6" fmla="*/ 423697 h 431140"/>
              <a:gd name="connsiteX7" fmla="*/ 0 w 2146900"/>
              <a:gd name="connsiteY7" fmla="*/ 400622 h 431140"/>
              <a:gd name="connsiteX8" fmla="*/ 0 w 2146900"/>
              <a:gd name="connsiteY8" fmla="*/ 23075 h 431140"/>
              <a:gd name="connsiteX0" fmla="*/ 0 w 2147368"/>
              <a:gd name="connsiteY0" fmla="*/ 23075 h 431140"/>
              <a:gd name="connsiteX1" fmla="*/ 23075 w 2147368"/>
              <a:gd name="connsiteY1" fmla="*/ 0 h 431140"/>
              <a:gd name="connsiteX2" fmla="*/ 1438450 w 2147368"/>
              <a:gd name="connsiteY2" fmla="*/ 0 h 431140"/>
              <a:gd name="connsiteX3" fmla="*/ 2140975 w 2147368"/>
              <a:gd name="connsiteY3" fmla="*/ 67525 h 431140"/>
              <a:gd name="connsiteX4" fmla="*/ 1442475 w 2147368"/>
              <a:gd name="connsiteY4" fmla="*/ 426022 h 431140"/>
              <a:gd name="connsiteX5" fmla="*/ 1438450 w 2147368"/>
              <a:gd name="connsiteY5" fmla="*/ 423697 h 431140"/>
              <a:gd name="connsiteX6" fmla="*/ 23075 w 2147368"/>
              <a:gd name="connsiteY6" fmla="*/ 423697 h 431140"/>
              <a:gd name="connsiteX7" fmla="*/ 0 w 2147368"/>
              <a:gd name="connsiteY7" fmla="*/ 400622 h 431140"/>
              <a:gd name="connsiteX8" fmla="*/ 0 w 2147368"/>
              <a:gd name="connsiteY8" fmla="*/ 23075 h 431140"/>
              <a:gd name="connsiteX0" fmla="*/ 0 w 2274368"/>
              <a:gd name="connsiteY0" fmla="*/ 29425 h 431140"/>
              <a:gd name="connsiteX1" fmla="*/ 150075 w 2274368"/>
              <a:gd name="connsiteY1" fmla="*/ 0 h 431140"/>
              <a:gd name="connsiteX2" fmla="*/ 1565450 w 2274368"/>
              <a:gd name="connsiteY2" fmla="*/ 0 h 431140"/>
              <a:gd name="connsiteX3" fmla="*/ 2267975 w 2274368"/>
              <a:gd name="connsiteY3" fmla="*/ 67525 h 431140"/>
              <a:gd name="connsiteX4" fmla="*/ 1569475 w 2274368"/>
              <a:gd name="connsiteY4" fmla="*/ 426022 h 431140"/>
              <a:gd name="connsiteX5" fmla="*/ 1565450 w 2274368"/>
              <a:gd name="connsiteY5" fmla="*/ 423697 h 431140"/>
              <a:gd name="connsiteX6" fmla="*/ 150075 w 2274368"/>
              <a:gd name="connsiteY6" fmla="*/ 423697 h 431140"/>
              <a:gd name="connsiteX7" fmla="*/ 127000 w 2274368"/>
              <a:gd name="connsiteY7" fmla="*/ 400622 h 431140"/>
              <a:gd name="connsiteX8" fmla="*/ 0 w 2274368"/>
              <a:gd name="connsiteY8" fmla="*/ 29425 h 431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4368" h="431140">
                <a:moveTo>
                  <a:pt x="0" y="29425"/>
                </a:moveTo>
                <a:cubicBezTo>
                  <a:pt x="0" y="16681"/>
                  <a:pt x="137331" y="0"/>
                  <a:pt x="150075" y="0"/>
                </a:cubicBezTo>
                <a:lnTo>
                  <a:pt x="1565450" y="0"/>
                </a:lnTo>
                <a:cubicBezTo>
                  <a:pt x="1918433" y="11254"/>
                  <a:pt x="2330802" y="34437"/>
                  <a:pt x="2267975" y="67525"/>
                </a:cubicBezTo>
                <a:cubicBezTo>
                  <a:pt x="1715525" y="358474"/>
                  <a:pt x="2293375" y="77923"/>
                  <a:pt x="1569475" y="426022"/>
                </a:cubicBezTo>
                <a:cubicBezTo>
                  <a:pt x="1569475" y="438766"/>
                  <a:pt x="1578194" y="423697"/>
                  <a:pt x="1565450" y="423697"/>
                </a:cubicBezTo>
                <a:lnTo>
                  <a:pt x="150075" y="423697"/>
                </a:lnTo>
                <a:cubicBezTo>
                  <a:pt x="137331" y="423697"/>
                  <a:pt x="127000" y="413366"/>
                  <a:pt x="127000" y="400622"/>
                </a:cubicBezTo>
                <a:lnTo>
                  <a:pt x="0" y="29425"/>
                </a:lnTo>
                <a:close/>
              </a:path>
            </a:pathLst>
          </a:custGeom>
          <a:solidFill>
            <a:schemeClr val="bg1">
              <a:lumMod val="85000"/>
              <a:alpha val="20000"/>
            </a:schemeClr>
          </a:solidFill>
          <a:ln w="6350" cap="flat" cmpd="sng" algn="ctr">
            <a:noFill/>
            <a:prstDash val="sysDash"/>
            <a:round/>
            <a:headEnd type="none" w="med" len="med"/>
            <a:tailEnd type="none" w="med" len="med"/>
          </a:ln>
          <a:effectLst>
            <a:outerShdw blurRad="50800" dist="38100" algn="r">
              <a:srgbClr val="000000">
                <a:alpha val="43000"/>
              </a:srgbClr>
            </a:outerShdw>
          </a:effectLst>
        </p:spPr>
        <p:txBody>
          <a:bodyPr rtlCol="0" anchor="ctr">
            <a:prstTxWarp prst="textNoShape">
              <a:avLst/>
            </a:prstTxWarp>
          </a:bodyPr>
          <a:lstStyle/>
          <a:p>
            <a:pPr algn="ctr"/>
            <a:endParaRPr lang="en-US" dirty="0">
              <a:latin typeface="Arial" pitchFamily="28" charset="0"/>
              <a:ea typeface="ＭＳ Ｐゴシック" pitchFamily="28" charset="-128"/>
              <a:cs typeface="ＭＳ Ｐゴシック" pitchFamily="28" charset="-128"/>
            </a:endParaRPr>
          </a:p>
        </p:txBody>
      </p:sp>
      <p:pic>
        <p:nvPicPr>
          <p:cNvPr id="11" name="Picture 10" descr="conf-detail.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598913" y="3569846"/>
            <a:ext cx="2443487" cy="579368"/>
          </a:xfrm>
          <a:prstGeom prst="rect">
            <a:avLst/>
          </a:prstGeom>
        </p:spPr>
      </p:pic>
      <p:sp>
        <p:nvSpPr>
          <p:cNvPr id="12" name="Rounded Rectangle 11"/>
          <p:cNvSpPr/>
          <p:nvPr/>
        </p:nvSpPr>
        <p:spPr bwMode="auto">
          <a:xfrm>
            <a:off x="6579858" y="3572933"/>
            <a:ext cx="2265692" cy="556349"/>
          </a:xfrm>
          <a:prstGeom prst="roundRect">
            <a:avLst>
              <a:gd name="adj" fmla="val 5446"/>
            </a:avLst>
          </a:prstGeom>
          <a:noFill/>
          <a:ln w="25400" cap="flat" cmpd="sng" algn="ctr">
            <a:solidFill>
              <a:srgbClr val="800000"/>
            </a:solidFill>
            <a:prstDash val="solid"/>
            <a:round/>
            <a:headEnd type="none" w="med" len="med"/>
            <a:tailEnd type="none" w="med" len="med"/>
          </a:ln>
          <a:effectLst>
            <a:outerShdw blurRad="50800" dist="38100" algn="r">
              <a:srgbClr val="000000">
                <a:alpha val="43000"/>
              </a:srgbClr>
            </a:outerShdw>
          </a:effectLst>
        </p:spPr>
        <p:txBody>
          <a:bodyPr rtlCol="0" anchor="ctr">
            <a:prstTxWarp prst="textNoShape">
              <a:avLst/>
            </a:prstTxWarp>
          </a:bodyPr>
          <a:lstStyle/>
          <a:p>
            <a:pPr algn="ctr"/>
            <a:endParaRPr lang="en-US" dirty="0">
              <a:latin typeface="Arial" pitchFamily="28" charset="0"/>
              <a:ea typeface="ＭＳ Ｐゴシック" pitchFamily="28" charset="-128"/>
              <a:cs typeface="ＭＳ Ｐゴシック" pitchFamily="28" charset="-128"/>
            </a:endParaRPr>
          </a:p>
        </p:txBody>
      </p:sp>
      <p:sp>
        <p:nvSpPr>
          <p:cNvPr id="23" name="Alternate Process 22"/>
          <p:cNvSpPr/>
          <p:nvPr/>
        </p:nvSpPr>
        <p:spPr bwMode="auto">
          <a:xfrm>
            <a:off x="654051" y="4203700"/>
            <a:ext cx="3606800" cy="850900"/>
          </a:xfrm>
          <a:prstGeom prst="flowChartAlternateProcess">
            <a:avLst/>
          </a:prstGeom>
          <a:noFill/>
          <a:ln w="38100" cap="flat" cmpd="sng" algn="ctr">
            <a:noFill/>
            <a:prstDash val="solid"/>
            <a:round/>
            <a:headEnd type="none" w="med" len="med"/>
            <a:tailEnd type="none" w="med" len="med"/>
          </a:ln>
          <a:effectLst/>
        </p:spPr>
        <p:txBody>
          <a:bodyPr wrap="none" lIns="274320" rtlCol="0" anchor="ctr">
            <a:prstTxWarp prst="textNoShape">
              <a:avLst/>
            </a:prstTxWarp>
          </a:bodyPr>
          <a:lstStyle/>
          <a:p>
            <a:r>
              <a:rPr lang="zh-CN" altLang="en-US" sz="1400" dirty="0" smtClean="0">
                <a:solidFill>
                  <a:schemeClr val="bg1"/>
                </a:solidFill>
                <a:latin typeface="楷体" pitchFamily="49" charset="-122"/>
                <a:ea typeface="楷体" pitchFamily="49" charset="-122"/>
              </a:rPr>
              <a:t>要查询某个具体会议，请访问</a:t>
            </a:r>
            <a:endParaRPr lang="en-US" altLang="zh-CN" sz="1400" dirty="0" smtClean="0">
              <a:solidFill>
                <a:schemeClr val="bg1"/>
              </a:solidFill>
              <a:latin typeface="楷体" pitchFamily="49" charset="-122"/>
              <a:ea typeface="楷体" pitchFamily="49" charset="-122"/>
            </a:endParaRPr>
          </a:p>
          <a:p>
            <a:r>
              <a:rPr lang="en-US" altLang="zh-CN" sz="1400" dirty="0" smtClean="0">
                <a:solidFill>
                  <a:schemeClr val="bg1"/>
                </a:solidFill>
                <a:latin typeface="Verdana" charset="0"/>
              </a:rPr>
              <a:t>www.ieee.org </a:t>
            </a:r>
            <a:r>
              <a:rPr lang="zh-CN" altLang="en-US" sz="1400" dirty="0" smtClean="0">
                <a:solidFill>
                  <a:schemeClr val="bg1"/>
                </a:solidFill>
                <a:latin typeface="楷体" pitchFamily="49" charset="-122"/>
                <a:ea typeface="楷体" pitchFamily="49" charset="-122"/>
              </a:rPr>
              <a:t>网站上的</a:t>
            </a:r>
            <a:r>
              <a:rPr lang="en-US" altLang="zh-CN" sz="1400" dirty="0" smtClean="0">
                <a:solidFill>
                  <a:schemeClr val="bg1"/>
                </a:solidFill>
                <a:latin typeface="Verdana" charset="0"/>
              </a:rPr>
              <a:t>Conferences </a:t>
            </a:r>
          </a:p>
          <a:p>
            <a:r>
              <a:rPr lang="en-US" altLang="zh-CN" sz="1400" dirty="0" smtClean="0">
                <a:solidFill>
                  <a:schemeClr val="bg1"/>
                </a:solidFill>
                <a:latin typeface="Verdana" charset="0"/>
              </a:rPr>
              <a:t>&amp; Events</a:t>
            </a:r>
            <a:r>
              <a:rPr lang="zh-CN" altLang="en-US" sz="1400" dirty="0" smtClean="0">
                <a:solidFill>
                  <a:schemeClr val="bg1"/>
                </a:solidFill>
                <a:latin typeface="楷体" pitchFamily="49" charset="-122"/>
                <a:ea typeface="楷体" pitchFamily="49" charset="-122"/>
              </a:rPr>
              <a:t>主页。</a:t>
            </a:r>
            <a:r>
              <a:rPr lang="en-US" altLang="zh-CN" sz="1400" dirty="0" smtClean="0">
                <a:solidFill>
                  <a:schemeClr val="bg1"/>
                </a:solidFill>
                <a:latin typeface="Verdana" charset="0"/>
              </a:rPr>
              <a:t> </a:t>
            </a:r>
            <a:endParaRPr lang="en-US" sz="1400" dirty="0">
              <a:solidFill>
                <a:schemeClr val="bg1"/>
              </a:solidFill>
              <a:latin typeface="Verdana" charset="0"/>
            </a:endParaRPr>
          </a:p>
        </p:txBody>
      </p:sp>
      <p:cxnSp>
        <p:nvCxnSpPr>
          <p:cNvPr id="32" name="Straight Connector 31"/>
          <p:cNvCxnSpPr/>
          <p:nvPr/>
        </p:nvCxnSpPr>
        <p:spPr bwMode="auto">
          <a:xfrm flipH="1">
            <a:off x="4457700" y="3820584"/>
            <a:ext cx="2051050" cy="0"/>
          </a:xfrm>
          <a:prstGeom prst="line">
            <a:avLst/>
          </a:prstGeom>
          <a:solidFill>
            <a:schemeClr val="accent1"/>
          </a:solidFill>
          <a:ln w="25400" cap="flat" cmpd="sng" algn="ctr">
            <a:solidFill>
              <a:srgbClr val="810031"/>
            </a:solidFill>
            <a:prstDash val="solid"/>
            <a:round/>
            <a:headEnd type="oval" w="med" len="med"/>
            <a:tailEnd type="none" w="med" len="med"/>
          </a:ln>
          <a:effectLst/>
        </p:spPr>
      </p:cxnSp>
      <p:cxnSp>
        <p:nvCxnSpPr>
          <p:cNvPr id="35" name="Straight Connector 34"/>
          <p:cNvCxnSpPr/>
          <p:nvPr/>
        </p:nvCxnSpPr>
        <p:spPr bwMode="auto">
          <a:xfrm flipH="1">
            <a:off x="4445000" y="2931584"/>
            <a:ext cx="781050" cy="0"/>
          </a:xfrm>
          <a:prstGeom prst="line">
            <a:avLst/>
          </a:prstGeom>
          <a:solidFill>
            <a:schemeClr val="accent1"/>
          </a:solidFill>
          <a:ln w="25400" cap="flat" cmpd="sng" algn="ctr">
            <a:solidFill>
              <a:srgbClr val="810031"/>
            </a:solidFill>
            <a:prstDash val="solid"/>
            <a:round/>
            <a:headEnd type="oval" w="med" len="med"/>
            <a:tailEnd type="none" w="med" len="med"/>
          </a:ln>
          <a:effectLst/>
        </p:spPr>
      </p:cxnSp>
    </p:spTree>
    <p:extLst>
      <p:ext uri="{BB962C8B-B14F-4D97-AF65-F5344CB8AC3E}">
        <p14:creationId xmlns:p14="http://schemas.microsoft.com/office/powerpoint/2010/main" val="7118530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latin typeface="楷体" pitchFamily="49" charset="-122"/>
                <a:ea typeface="楷体" pitchFamily="49" charset="-122"/>
              </a:rPr>
              <a:t>会议论文被录用后的步骤</a:t>
            </a:r>
            <a:endParaRPr lang="en-US" dirty="0">
              <a:latin typeface="楷体" pitchFamily="49" charset="-122"/>
              <a:ea typeface="楷体" pitchFamily="49" charset="-122"/>
            </a:endParaRPr>
          </a:p>
        </p:txBody>
      </p:sp>
      <p:sp>
        <p:nvSpPr>
          <p:cNvPr id="3" name="Content Placeholder 2"/>
          <p:cNvSpPr>
            <a:spLocks noGrp="1"/>
          </p:cNvSpPr>
          <p:nvPr>
            <p:ph idx="1"/>
          </p:nvPr>
        </p:nvSpPr>
        <p:spPr>
          <a:xfrm>
            <a:off x="685800" y="1981200"/>
            <a:ext cx="3048000" cy="4114800"/>
          </a:xfrm>
        </p:spPr>
        <p:txBody>
          <a:bodyPr/>
          <a:lstStyle/>
          <a:p>
            <a:pPr marL="0" indent="0">
              <a:buNone/>
            </a:pPr>
            <a:r>
              <a:rPr lang="zh-CN" altLang="en-US" sz="1800" dirty="0" smtClean="0">
                <a:latin typeface="楷体" pitchFamily="49" charset="-122"/>
                <a:ea typeface="楷体" pitchFamily="49" charset="-122"/>
              </a:rPr>
              <a:t>如果文章被</a:t>
            </a:r>
            <a:r>
              <a:rPr lang="en-US" altLang="zh-CN" sz="1800" dirty="0" smtClean="0">
                <a:latin typeface="楷体" pitchFamily="49" charset="-122"/>
                <a:ea typeface="楷体" pitchFamily="49" charset="-122"/>
              </a:rPr>
              <a:t>IEEE</a:t>
            </a:r>
            <a:r>
              <a:rPr lang="zh-CN" altLang="en-US" sz="1800" dirty="0" smtClean="0">
                <a:latin typeface="楷体" pitchFamily="49" charset="-122"/>
                <a:ea typeface="楷体" pitchFamily="49" charset="-122"/>
              </a:rPr>
              <a:t>主办的会议接受，您将会收到如何完成最终投稿的信息。</a:t>
            </a:r>
            <a:endParaRPr lang="en-US" sz="1800" dirty="0" smtClean="0">
              <a:latin typeface="楷体" pitchFamily="49" charset="-122"/>
              <a:ea typeface="楷体" pitchFamily="49" charset="-122"/>
            </a:endParaRPr>
          </a:p>
          <a:p>
            <a:pPr marL="0" indent="0">
              <a:buNone/>
            </a:pPr>
            <a:endParaRPr lang="en-US" sz="1800" dirty="0" smtClean="0">
              <a:latin typeface="Verdana" charset="0"/>
            </a:endParaRPr>
          </a:p>
          <a:p>
            <a:pPr marL="0" indent="0">
              <a:buNone/>
            </a:pPr>
            <a:endParaRPr lang="en-US" sz="1800" dirty="0" smtClean="0">
              <a:latin typeface="Verdana" charset="0"/>
            </a:endParaRPr>
          </a:p>
          <a:p>
            <a:pPr marL="0" indent="0">
              <a:buNone/>
            </a:pPr>
            <a:r>
              <a:rPr lang="zh-CN" altLang="en-US" sz="1800" dirty="0" smtClean="0">
                <a:latin typeface="楷体" pitchFamily="49" charset="-122"/>
                <a:ea typeface="楷体" pitchFamily="49" charset="-122"/>
                <a:cs typeface="Verdana"/>
              </a:rPr>
              <a:t>欲了解会议投稿的其他信息，请访问会议主办方相关网页。</a:t>
            </a:r>
            <a:endParaRPr lang="en-US" sz="1800" dirty="0">
              <a:latin typeface="楷体" pitchFamily="49" charset="-122"/>
              <a:ea typeface="楷体" pitchFamily="49" charset="-122"/>
              <a:cs typeface="Verdana"/>
            </a:endParaRPr>
          </a:p>
          <a:p>
            <a:pPr marL="0" indent="0">
              <a:buNone/>
            </a:pPr>
            <a:endParaRPr lang="en-US" dirty="0"/>
          </a:p>
          <a:p>
            <a:endParaRPr lang="en-US" dirty="0"/>
          </a:p>
        </p:txBody>
      </p:sp>
      <p:sp>
        <p:nvSpPr>
          <p:cNvPr id="4" name="Date Placeholder 3"/>
          <p:cNvSpPr>
            <a:spLocks noGrp="1"/>
          </p:cNvSpPr>
          <p:nvPr>
            <p:ph type="dt" sz="half" idx="10"/>
          </p:nvPr>
        </p:nvSpPr>
        <p:spPr/>
        <p:txBody>
          <a:bodyPr/>
          <a:lstStyle/>
          <a:p>
            <a:fld id="{303F2686-1FE1-3F49-827A-397A0F8A5AC7}" type="datetime1">
              <a:rPr lang="en-US" smtClean="0"/>
              <a:pPr/>
              <a:t>1/23/13</a:t>
            </a:fld>
            <a:endParaRPr lang="en-US" dirty="0"/>
          </a:p>
        </p:txBody>
      </p:sp>
      <p:sp>
        <p:nvSpPr>
          <p:cNvPr id="5" name="Slide Number Placeholder 4"/>
          <p:cNvSpPr>
            <a:spLocks noGrp="1"/>
          </p:cNvSpPr>
          <p:nvPr>
            <p:ph type="sldNum" sz="quarter" idx="11"/>
          </p:nvPr>
        </p:nvSpPr>
        <p:spPr/>
        <p:txBody>
          <a:bodyPr/>
          <a:lstStyle/>
          <a:p>
            <a:fld id="{B14F66D8-224F-9548-8A53-7705C7A37F6F}" type="slidenum">
              <a:rPr lang="en-US" smtClean="0"/>
              <a:pPr/>
              <a:t>17</a:t>
            </a:fld>
            <a:endParaRPr lang="en-US" dirty="0"/>
          </a:p>
        </p:txBody>
      </p:sp>
      <p:pic>
        <p:nvPicPr>
          <p:cNvPr id="6" name="Picture 14" descr="final submit to conference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114799" y="2046288"/>
            <a:ext cx="4791253" cy="2449512"/>
          </a:xfrm>
          <a:prstGeom prst="rect">
            <a:avLst/>
          </a:prstGeom>
          <a:noFill/>
          <a:ln w="12700" cmpd="sng">
            <a:solidFill>
              <a:schemeClr val="bg1">
                <a:lumMod val="75000"/>
              </a:schemeClr>
            </a:solidFill>
          </a:ln>
          <a:effectLst>
            <a:outerShdw blurRad="50800" dist="38100" dir="2700000" algn="tl" rotWithShape="0">
              <a:srgbClr val="000000">
                <a:alpha val="20000"/>
              </a:srgbClr>
            </a:outerShdw>
          </a:effectLst>
          <a:extLst>
            <a:ext uri="{909E8E84-426E-40dd-AFC4-6F175D3DCCD1}">
              <a14:hiddenFill xmlns:a14="http://schemas.microsoft.com/office/drawing/2010/main">
                <a:solidFill>
                  <a:srgbClr val="FFFFFF"/>
                </a:solidFill>
              </a14:hiddenFill>
            </a:ext>
          </a:extLst>
        </p:spPr>
      </p:pic>
      <p:pic>
        <p:nvPicPr>
          <p:cNvPr id="7" name="Picture 16" descr="info for author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75063" y="3981450"/>
            <a:ext cx="3784600" cy="1982788"/>
          </a:xfrm>
          <a:prstGeom prst="rect">
            <a:avLst/>
          </a:prstGeom>
          <a:noFill/>
          <a:ln w="12700" cmpd="sng">
            <a:solidFill>
              <a:schemeClr val="bg1">
                <a:lumMod val="75000"/>
              </a:schemeClr>
            </a:solidFill>
          </a:ln>
          <a:effectLst>
            <a:outerShdw blurRad="50800" dist="38100" dir="2700000" algn="tl" rotWithShape="0">
              <a:srgbClr val="000000">
                <a:alpha val="2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45460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03F2686-1FE1-3F49-827A-397A0F8A5AC7}" type="datetime1">
              <a:rPr lang="en-US" smtClean="0"/>
              <a:pPr/>
              <a:t>1/23/13</a:t>
            </a:fld>
            <a:endParaRPr lang="en-US" dirty="0"/>
          </a:p>
        </p:txBody>
      </p:sp>
      <p:sp>
        <p:nvSpPr>
          <p:cNvPr id="5" name="Slide Number Placeholder 4"/>
          <p:cNvSpPr>
            <a:spLocks noGrp="1"/>
          </p:cNvSpPr>
          <p:nvPr>
            <p:ph type="sldNum" sz="quarter" idx="11"/>
          </p:nvPr>
        </p:nvSpPr>
        <p:spPr/>
        <p:txBody>
          <a:bodyPr/>
          <a:lstStyle/>
          <a:p>
            <a:fld id="{B14F66D8-224F-9548-8A53-7705C7A37F6F}" type="slidenum">
              <a:rPr lang="en-US" smtClean="0"/>
              <a:pPr/>
              <a:t>18</a:t>
            </a:fld>
            <a:endParaRPr lang="en-US" dirty="0"/>
          </a:p>
        </p:txBody>
      </p:sp>
      <p:sp>
        <p:nvSpPr>
          <p:cNvPr id="7" name="Title 1"/>
          <p:cNvSpPr>
            <a:spLocks noGrp="1"/>
          </p:cNvSpPr>
          <p:nvPr>
            <p:ph type="title"/>
          </p:nvPr>
        </p:nvSpPr>
        <p:spPr>
          <a:xfrm>
            <a:off x="685800" y="4997450"/>
            <a:ext cx="7772400" cy="650875"/>
          </a:xfrm>
        </p:spPr>
        <p:txBody>
          <a:bodyPr/>
          <a:lstStyle/>
          <a:p>
            <a:pPr algn="ctr" eaLnBrk="1" hangingPunct="1"/>
            <a:r>
              <a:rPr lang="zh-CN" altLang="en-US" i="1" dirty="0" smtClean="0">
                <a:latin typeface="楷体" pitchFamily="49" charset="-122"/>
                <a:ea typeface="楷体" pitchFamily="49" charset="-122"/>
                <a:cs typeface="ＭＳ Ｐゴシック" charset="0"/>
              </a:rPr>
              <a:t>谢谢</a:t>
            </a:r>
            <a:endParaRPr lang="en-US" i="1" dirty="0">
              <a:latin typeface="楷体" pitchFamily="49" charset="-122"/>
              <a:ea typeface="楷体" pitchFamily="49" charset="-122"/>
              <a:cs typeface="ＭＳ Ｐゴシック" charset="0"/>
            </a:endParaRPr>
          </a:p>
        </p:txBody>
      </p:sp>
      <p:sp>
        <p:nvSpPr>
          <p:cNvPr id="8" name="Title 1"/>
          <p:cNvSpPr txBox="1">
            <a:spLocks/>
          </p:cNvSpPr>
          <p:nvPr/>
        </p:nvSpPr>
        <p:spPr bwMode="auto">
          <a:xfrm>
            <a:off x="296863" y="609600"/>
            <a:ext cx="85772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dirty="0" smtClean="0">
                <a:solidFill>
                  <a:srgbClr val="005582"/>
                </a:solidFill>
                <a:latin typeface="Verdana" charset="0"/>
              </a:rPr>
              <a:t>IEEE</a:t>
            </a:r>
            <a:r>
              <a:rPr lang="zh-CN" altLang="en-US" sz="3200" b="1" dirty="0" smtClean="0">
                <a:solidFill>
                  <a:srgbClr val="005582"/>
                </a:solidFill>
                <a:latin typeface="楷体" pitchFamily="49" charset="-122"/>
                <a:ea typeface="楷体" pitchFamily="49" charset="-122"/>
              </a:rPr>
              <a:t>期待您成功发表论文，实现自己的价值。</a:t>
            </a:r>
            <a:endParaRPr lang="en-US" sz="3200" b="1" dirty="0">
              <a:solidFill>
                <a:srgbClr val="005582"/>
              </a:solidFill>
              <a:latin typeface="楷体" pitchFamily="49" charset="-122"/>
              <a:ea typeface="楷体" pitchFamily="49" charset="-122"/>
            </a:endParaRPr>
          </a:p>
        </p:txBody>
      </p:sp>
      <p:grpSp>
        <p:nvGrpSpPr>
          <p:cNvPr id="9" name="Group 11"/>
          <p:cNvGrpSpPr>
            <a:grpSpLocks/>
          </p:cNvGrpSpPr>
          <p:nvPr/>
        </p:nvGrpSpPr>
        <p:grpSpPr bwMode="auto">
          <a:xfrm>
            <a:off x="395288" y="2393950"/>
            <a:ext cx="8583612" cy="1811338"/>
            <a:chOff x="395862" y="2311630"/>
            <a:chExt cx="8387325" cy="1811628"/>
          </a:xfrm>
        </p:grpSpPr>
        <p:sp>
          <p:nvSpPr>
            <p:cNvPr id="10" name="Rounded Rectangle 16"/>
            <p:cNvSpPr>
              <a:spLocks noChangeArrowheads="1"/>
            </p:cNvSpPr>
            <p:nvPr/>
          </p:nvSpPr>
          <p:spPr bwMode="auto">
            <a:xfrm>
              <a:off x="395862" y="2311630"/>
              <a:ext cx="8387325" cy="1811628"/>
            </a:xfrm>
            <a:prstGeom prst="roundRect">
              <a:avLst>
                <a:gd name="adj" fmla="val 16667"/>
              </a:avLst>
            </a:prstGeom>
            <a:solidFill>
              <a:schemeClr val="tx2"/>
            </a:solidFill>
            <a:ln>
              <a:noFill/>
            </a:ln>
            <a:effectLst>
              <a:outerShdw blurRad="50800" dist="38100" dir="2700000" algn="tl" rotWithShape="0">
                <a:srgbClr val="000000">
                  <a:alpha val="42998"/>
                </a:srgbClr>
              </a:outerShdw>
            </a:effectLst>
            <a:extLst>
              <a:ext uri="{91240B29-F687-4f45-9708-019B960494DF}">
                <a14:hiddenLine xmlns:a14="http://schemas.microsoft.com/office/drawing/2010/main" w="63500">
                  <a:solidFill>
                    <a:srgbClr val="000000"/>
                  </a:solidFill>
                  <a:round/>
                  <a:headEnd/>
                  <a:tailEnd/>
                </a14:hiddenLine>
              </a:ext>
            </a:extLst>
          </p:spPr>
          <p:txBody>
            <a:bodyPr/>
            <a:lstStyle/>
            <a:p>
              <a:pPr>
                <a:defRPr/>
              </a:pPr>
              <a:endParaRPr lang="en-US" dirty="0">
                <a:ea typeface="ＭＳ Ｐゴシック" charset="-128"/>
                <a:cs typeface="ＭＳ Ｐゴシック" charset="-128"/>
              </a:endParaRPr>
            </a:p>
          </p:txBody>
        </p:sp>
        <p:sp>
          <p:nvSpPr>
            <p:cNvPr id="11" name="Content Placeholder 2"/>
            <p:cNvSpPr txBox="1">
              <a:spLocks/>
            </p:cNvSpPr>
            <p:nvPr/>
          </p:nvSpPr>
          <p:spPr bwMode="auto">
            <a:xfrm>
              <a:off x="686339" y="2500573"/>
              <a:ext cx="7771450" cy="1124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20000"/>
                </a:spcBef>
                <a:buClr>
                  <a:schemeClr val="bg2"/>
                </a:buClr>
                <a:buSzPct val="80000"/>
              </a:pPr>
              <a:r>
                <a:rPr lang="zh-CN" altLang="en-US" sz="2800" dirty="0" smtClean="0">
                  <a:solidFill>
                    <a:schemeClr val="bg1"/>
                  </a:solidFill>
                  <a:latin typeface="楷体" pitchFamily="49" charset="-122"/>
                  <a:ea typeface="楷体" pitchFamily="49" charset="-122"/>
                </a:rPr>
                <a:t>欲了解更多信息，请访问</a:t>
              </a:r>
              <a:r>
                <a:rPr lang="en-US" sz="2800" dirty="0" smtClean="0">
                  <a:solidFill>
                    <a:schemeClr val="bg1"/>
                  </a:solidFill>
                  <a:latin typeface="楷体" pitchFamily="49" charset="-122"/>
                  <a:ea typeface="楷体" pitchFamily="49" charset="-122"/>
                </a:rPr>
                <a:t> </a:t>
              </a:r>
              <a:br>
                <a:rPr lang="en-US" sz="2800" dirty="0" smtClean="0">
                  <a:solidFill>
                    <a:schemeClr val="bg1"/>
                  </a:solidFill>
                  <a:latin typeface="楷体" pitchFamily="49" charset="-122"/>
                  <a:ea typeface="楷体" pitchFamily="49" charset="-122"/>
                </a:rPr>
              </a:br>
              <a:r>
                <a:rPr lang="en-US" sz="2800" b="1" dirty="0" err="1" smtClean="0">
                  <a:solidFill>
                    <a:schemeClr val="bg1"/>
                  </a:solidFill>
                  <a:latin typeface="Verdana" charset="0"/>
                </a:rPr>
                <a:t>www.ieee.org</a:t>
              </a:r>
              <a:r>
                <a:rPr lang="en-US" sz="2800" b="1" dirty="0">
                  <a:solidFill>
                    <a:schemeClr val="bg1"/>
                  </a:solidFill>
                  <a:latin typeface="Verdana" charset="0"/>
                </a:rPr>
                <a:t>/go/authorship</a:t>
              </a:r>
            </a:p>
            <a:p>
              <a:pPr algn="ctr" eaLnBrk="1" hangingPunct="1">
                <a:spcBef>
                  <a:spcPct val="20000"/>
                </a:spcBef>
                <a:buClr>
                  <a:schemeClr val="bg2"/>
                </a:buClr>
                <a:buSzPct val="80000"/>
              </a:pPr>
              <a:r>
                <a:rPr lang="en-US" sz="2800" b="1" dirty="0" smtClean="0">
                  <a:solidFill>
                    <a:schemeClr val="bg1"/>
                  </a:solidFill>
                  <a:latin typeface="Verdana" charset="0"/>
                </a:rPr>
                <a:t>www.ieee.org/ieeexplore</a:t>
              </a:r>
              <a:endParaRPr lang="en-US" sz="2800" b="1" dirty="0">
                <a:solidFill>
                  <a:schemeClr val="bg1"/>
                </a:solidFill>
                <a:latin typeface="Verdana" charset="0"/>
              </a:endParaRPr>
            </a:p>
            <a:p>
              <a:pPr eaLnBrk="1" hangingPunct="1">
                <a:spcBef>
                  <a:spcPct val="20000"/>
                </a:spcBef>
                <a:buClr>
                  <a:schemeClr val="bg2"/>
                </a:buClr>
                <a:buSzPct val="80000"/>
              </a:pPr>
              <a:endParaRPr lang="en-US" sz="2800" dirty="0">
                <a:solidFill>
                  <a:schemeClr val="bg1"/>
                </a:solidFill>
                <a:latin typeface="Verdana" charset="0"/>
              </a:endParaRPr>
            </a:p>
            <a:p>
              <a:pPr eaLnBrk="1" hangingPunct="1">
                <a:spcBef>
                  <a:spcPct val="20000"/>
                </a:spcBef>
                <a:buClr>
                  <a:schemeClr val="bg2"/>
                </a:buClr>
                <a:buSzPct val="80000"/>
                <a:buFontTx/>
                <a:buBlip>
                  <a:blip r:embed="rId3"/>
                </a:buBlip>
              </a:pPr>
              <a:endParaRPr lang="en-US" sz="2800" dirty="0">
                <a:solidFill>
                  <a:schemeClr val="bg1"/>
                </a:solidFill>
                <a:latin typeface="Verdana" charset="0"/>
              </a:endParaRPr>
            </a:p>
          </p:txBody>
        </p:sp>
      </p:grpSp>
    </p:spTree>
    <p:extLst>
      <p:ext uri="{BB962C8B-B14F-4D97-AF65-F5344CB8AC3E}">
        <p14:creationId xmlns:p14="http://schemas.microsoft.com/office/powerpoint/2010/main" val="227213286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03F2686-1FE1-3F49-827A-397A0F8A5AC7}" type="datetime1">
              <a:rPr lang="en-US" smtClean="0"/>
              <a:pPr/>
              <a:t>1/23/13</a:t>
            </a:fld>
            <a:endParaRPr lang="en-US" dirty="0"/>
          </a:p>
        </p:txBody>
      </p:sp>
      <p:sp>
        <p:nvSpPr>
          <p:cNvPr id="5" name="Slide Number Placeholder 4"/>
          <p:cNvSpPr>
            <a:spLocks noGrp="1"/>
          </p:cNvSpPr>
          <p:nvPr>
            <p:ph type="sldNum" sz="quarter" idx="11"/>
          </p:nvPr>
        </p:nvSpPr>
        <p:spPr/>
        <p:txBody>
          <a:bodyPr/>
          <a:lstStyle/>
          <a:p>
            <a:fld id="{B14F66D8-224F-9548-8A53-7705C7A37F6F}" type="slidenum">
              <a:rPr lang="en-US" smtClean="0"/>
              <a:pPr/>
              <a:t>2</a:t>
            </a:fld>
            <a:endParaRPr lang="en-US" dirty="0"/>
          </a:p>
        </p:txBody>
      </p:sp>
      <p:sp>
        <p:nvSpPr>
          <p:cNvPr id="9" name="Title 1"/>
          <p:cNvSpPr>
            <a:spLocks noGrp="1"/>
          </p:cNvSpPr>
          <p:nvPr>
            <p:ph type="title"/>
          </p:nvPr>
        </p:nvSpPr>
        <p:spPr>
          <a:xfrm>
            <a:off x="685800" y="609600"/>
            <a:ext cx="7772400" cy="1143000"/>
          </a:xfrm>
        </p:spPr>
        <p:txBody>
          <a:bodyPr/>
          <a:lstStyle/>
          <a:p>
            <a:r>
              <a:rPr lang="zh-CN" altLang="en-US" dirty="0" smtClean="0">
                <a:latin typeface="楷体" pitchFamily="49" charset="-122"/>
                <a:ea typeface="楷体" pitchFamily="49" charset="-122"/>
              </a:rPr>
              <a:t>按以下</a:t>
            </a:r>
            <a:r>
              <a:rPr lang="en-US" altLang="zh-CN" dirty="0" smtClean="0">
                <a:latin typeface="楷体" pitchFamily="49" charset="-122"/>
                <a:ea typeface="楷体" pitchFamily="49" charset="-122"/>
              </a:rPr>
              <a:t>4</a:t>
            </a:r>
            <a:r>
              <a:rPr lang="zh-CN" altLang="en-US" dirty="0" smtClean="0">
                <a:latin typeface="楷体" pitchFamily="49" charset="-122"/>
                <a:ea typeface="楷体" pitchFamily="49" charset="-122"/>
              </a:rPr>
              <a:t>个主要步骤在</a:t>
            </a:r>
            <a:r>
              <a:rPr lang="en-US" altLang="zh-CN" dirty="0" smtClean="0">
                <a:latin typeface="楷体" pitchFamily="49" charset="-122"/>
                <a:ea typeface="楷体" pitchFamily="49" charset="-122"/>
              </a:rPr>
              <a:t>IEEE</a:t>
            </a:r>
            <a:r>
              <a:rPr lang="zh-CN" altLang="en-US" dirty="0" smtClean="0">
                <a:latin typeface="楷体" pitchFamily="49" charset="-122"/>
                <a:ea typeface="楷体" pitchFamily="49" charset="-122"/>
              </a:rPr>
              <a:t>发表您的论文</a:t>
            </a:r>
            <a:endParaRPr lang="en-US" dirty="0">
              <a:latin typeface="楷体" pitchFamily="49" charset="-122"/>
              <a:ea typeface="楷体" pitchFamily="49" charset="-122"/>
            </a:endParaRPr>
          </a:p>
        </p:txBody>
      </p:sp>
      <p:sp>
        <p:nvSpPr>
          <p:cNvPr id="10" name="Content Placeholder 9"/>
          <p:cNvSpPr>
            <a:spLocks noGrp="1"/>
          </p:cNvSpPr>
          <p:nvPr>
            <p:ph idx="1"/>
          </p:nvPr>
        </p:nvSpPr>
        <p:spPr>
          <a:xfrm>
            <a:off x="685800" y="1981199"/>
            <a:ext cx="5283200" cy="3894667"/>
          </a:xfrm>
        </p:spPr>
        <p:txBody>
          <a:bodyPr/>
          <a:lstStyle/>
          <a:p>
            <a:pPr marL="457200" indent="-457200">
              <a:lnSpc>
                <a:spcPts val="3200"/>
              </a:lnSpc>
              <a:buFont typeface="+mj-lt"/>
              <a:buAutoNum type="arabicPeriod"/>
            </a:pPr>
            <a:r>
              <a:rPr lang="zh-CN" altLang="en-US" sz="2400" b="1" dirty="0" smtClean="0">
                <a:solidFill>
                  <a:srgbClr val="4A8319"/>
                </a:solidFill>
                <a:latin typeface="楷体" pitchFamily="49" charset="-122"/>
                <a:ea typeface="楷体" pitchFamily="49" charset="-122"/>
              </a:rPr>
              <a:t>选择</a:t>
            </a:r>
            <a:r>
              <a:rPr lang="zh-CN" altLang="en-US" sz="2400" b="1" dirty="0" smtClean="0">
                <a:latin typeface="楷体" pitchFamily="49" charset="-122"/>
                <a:ea typeface="楷体" pitchFamily="49" charset="-122"/>
              </a:rPr>
              <a:t>一个</a:t>
            </a:r>
            <a:r>
              <a:rPr lang="en-US" altLang="zh-CN" sz="2400" b="1" dirty="0" smtClean="0">
                <a:latin typeface="楷体" pitchFamily="49" charset="-122"/>
                <a:ea typeface="楷体" pitchFamily="49" charset="-122"/>
              </a:rPr>
              <a:t>IEEE</a:t>
            </a:r>
            <a:r>
              <a:rPr lang="zh-CN" altLang="en-US" sz="2400" b="1" dirty="0" smtClean="0">
                <a:latin typeface="楷体" pitchFamily="49" charset="-122"/>
                <a:ea typeface="楷体" pitchFamily="49" charset="-122"/>
              </a:rPr>
              <a:t>的期刊</a:t>
            </a:r>
            <a:endParaRPr lang="en-US" sz="2400" dirty="0" smtClean="0">
              <a:latin typeface="楷体" pitchFamily="49" charset="-122"/>
              <a:ea typeface="楷体" pitchFamily="49" charset="-122"/>
            </a:endParaRPr>
          </a:p>
          <a:p>
            <a:pPr marL="457200" indent="-457200">
              <a:lnSpc>
                <a:spcPts val="3200"/>
              </a:lnSpc>
              <a:buFont typeface="+mj-lt"/>
              <a:buAutoNum type="arabicPeriod"/>
            </a:pPr>
            <a:r>
              <a:rPr lang="zh-CN" altLang="en-US" sz="2400" b="1" dirty="0" smtClean="0">
                <a:solidFill>
                  <a:srgbClr val="0081C6"/>
                </a:solidFill>
                <a:latin typeface="楷体" pitchFamily="49" charset="-122"/>
                <a:ea typeface="楷体" pitchFamily="49" charset="-122"/>
              </a:rPr>
              <a:t>撰写</a:t>
            </a:r>
            <a:r>
              <a:rPr lang="en-US" sz="2400" b="1" dirty="0" smtClean="0">
                <a:latin typeface="楷体" pitchFamily="49" charset="-122"/>
                <a:ea typeface="楷体" pitchFamily="49" charset="-122"/>
              </a:rPr>
              <a:t> </a:t>
            </a:r>
            <a:r>
              <a:rPr lang="zh-CN" altLang="en-US" sz="2400" dirty="0" smtClean="0">
                <a:latin typeface="楷体" pitchFamily="49" charset="-122"/>
                <a:ea typeface="楷体" pitchFamily="49" charset="-122"/>
              </a:rPr>
              <a:t>论文</a:t>
            </a:r>
            <a:endParaRPr lang="en-US" sz="2400" dirty="0" smtClean="0">
              <a:latin typeface="楷体" pitchFamily="49" charset="-122"/>
              <a:ea typeface="楷体" pitchFamily="49" charset="-122"/>
            </a:endParaRPr>
          </a:p>
          <a:p>
            <a:pPr marL="457200" indent="-457200">
              <a:lnSpc>
                <a:spcPts val="3200"/>
              </a:lnSpc>
              <a:buFont typeface="+mj-lt"/>
              <a:buAutoNum type="arabicPeriod"/>
            </a:pPr>
            <a:r>
              <a:rPr lang="zh-CN" altLang="en-US" sz="2400" b="1" dirty="0" smtClean="0">
                <a:solidFill>
                  <a:srgbClr val="810031"/>
                </a:solidFill>
                <a:latin typeface="楷体" pitchFamily="49" charset="-122"/>
                <a:ea typeface="楷体" pitchFamily="49" charset="-122"/>
              </a:rPr>
              <a:t>提交</a:t>
            </a:r>
            <a:r>
              <a:rPr lang="en-US" sz="2400" b="1" dirty="0" smtClean="0">
                <a:latin typeface="楷体" pitchFamily="49" charset="-122"/>
                <a:ea typeface="楷体" pitchFamily="49" charset="-122"/>
              </a:rPr>
              <a:t> </a:t>
            </a:r>
            <a:r>
              <a:rPr lang="zh-CN" altLang="en-US" sz="2400" dirty="0" smtClean="0">
                <a:latin typeface="楷体" pitchFamily="49" charset="-122"/>
                <a:ea typeface="楷体" pitchFamily="49" charset="-122"/>
              </a:rPr>
              <a:t>论文</a:t>
            </a:r>
            <a:endParaRPr lang="en-US" sz="2400" dirty="0" smtClean="0">
              <a:latin typeface="楷体" pitchFamily="49" charset="-122"/>
              <a:ea typeface="楷体" pitchFamily="49" charset="-122"/>
            </a:endParaRPr>
          </a:p>
          <a:p>
            <a:pPr marL="457200" indent="-457200">
              <a:lnSpc>
                <a:spcPts val="3200"/>
              </a:lnSpc>
              <a:buFont typeface="+mj-lt"/>
              <a:buAutoNum type="arabicPeriod"/>
            </a:pPr>
            <a:r>
              <a:rPr lang="zh-CN" altLang="en-US" sz="2400" b="1" dirty="0" smtClean="0">
                <a:solidFill>
                  <a:srgbClr val="541868"/>
                </a:solidFill>
                <a:latin typeface="楷体" pitchFamily="49" charset="-122"/>
                <a:ea typeface="楷体" pitchFamily="49" charset="-122"/>
              </a:rPr>
              <a:t>同行评议</a:t>
            </a:r>
            <a:r>
              <a:rPr lang="en-US" sz="2400" b="1" dirty="0" smtClean="0">
                <a:solidFill>
                  <a:srgbClr val="541868"/>
                </a:solidFill>
                <a:latin typeface="楷体" pitchFamily="49" charset="-122"/>
                <a:ea typeface="楷体" pitchFamily="49" charset="-122"/>
              </a:rPr>
              <a:t> </a:t>
            </a:r>
            <a:r>
              <a:rPr lang="zh-CN" altLang="en-US" sz="2400" dirty="0" smtClean="0">
                <a:latin typeface="楷体" pitchFamily="49" charset="-122"/>
                <a:ea typeface="楷体" pitchFamily="49" charset="-122"/>
              </a:rPr>
              <a:t>过程</a:t>
            </a:r>
            <a:endParaRPr lang="en-US" sz="2400" dirty="0">
              <a:latin typeface="楷体" pitchFamily="49" charset="-122"/>
              <a:ea typeface="楷体" pitchFamily="49" charset="-122"/>
            </a:endParaRPr>
          </a:p>
          <a:p>
            <a:pPr marL="0" indent="0">
              <a:buNone/>
            </a:pPr>
            <a:endParaRPr lang="en-US" dirty="0"/>
          </a:p>
        </p:txBody>
      </p:sp>
      <p:sp>
        <p:nvSpPr>
          <p:cNvPr id="11" name="Right Arrow 10"/>
          <p:cNvSpPr/>
          <p:nvPr/>
        </p:nvSpPr>
        <p:spPr bwMode="auto">
          <a:xfrm>
            <a:off x="1314752" y="5894093"/>
            <a:ext cx="6171276" cy="378864"/>
          </a:xfrm>
          <a:prstGeom prst="rightArrow">
            <a:avLst>
              <a:gd name="adj1" fmla="val 50000"/>
              <a:gd name="adj2" fmla="val 64047"/>
            </a:avLst>
          </a:prstGeom>
          <a:solidFill>
            <a:schemeClr val="bg1">
              <a:lumMod val="85000"/>
            </a:schemeClr>
          </a:solidFill>
          <a:ln w="38100" cap="flat" cmpd="sng" algn="ctr">
            <a:noFill/>
            <a:prstDash val="solid"/>
            <a:round/>
            <a:headEnd type="none" w="med" len="med"/>
            <a:tailEnd type="none" w="med" len="med"/>
          </a:ln>
          <a:effectLst/>
        </p:spPr>
        <p:txBody>
          <a:bodyPr/>
          <a:lstStyle/>
          <a:p>
            <a:endParaRPr lang="en-US" dirty="0"/>
          </a:p>
        </p:txBody>
      </p:sp>
      <p:sp>
        <p:nvSpPr>
          <p:cNvPr id="12" name="Oval 11"/>
          <p:cNvSpPr/>
          <p:nvPr/>
        </p:nvSpPr>
        <p:spPr bwMode="auto">
          <a:xfrm>
            <a:off x="2001912" y="5932649"/>
            <a:ext cx="310896" cy="310896"/>
          </a:xfrm>
          <a:prstGeom prst="ellipse">
            <a:avLst/>
          </a:prstGeom>
          <a:solidFill>
            <a:schemeClr val="bg1">
              <a:lumMod val="50000"/>
            </a:schemeClr>
          </a:solidFill>
          <a:ln w="31750" cap="flat" cmpd="sng" algn="ctr">
            <a:solidFill>
              <a:schemeClr val="bg1"/>
            </a:solidFill>
            <a:prstDash val="solid"/>
            <a:round/>
            <a:headEnd type="none" w="med" len="med"/>
            <a:tailEnd type="none" w="med" len="med"/>
          </a:ln>
          <a:effectLst/>
        </p:spPr>
        <p:txBody>
          <a:bodyPr rtlCol="0" anchor="ctr">
            <a:prstTxWarp prst="textNoShape">
              <a:avLst/>
            </a:prstTxWarp>
          </a:bodyPr>
          <a:lstStyle/>
          <a:p>
            <a:pPr algn="ctr"/>
            <a:endParaRPr lang="en-US" dirty="0">
              <a:latin typeface="Arial" pitchFamily="28" charset="0"/>
              <a:ea typeface="ＭＳ Ｐゴシック" pitchFamily="28" charset="-128"/>
              <a:cs typeface="ＭＳ Ｐゴシック" pitchFamily="28" charset="-128"/>
            </a:endParaRPr>
          </a:p>
        </p:txBody>
      </p:sp>
      <p:sp>
        <p:nvSpPr>
          <p:cNvPr id="13" name="Oval 12"/>
          <p:cNvSpPr/>
          <p:nvPr/>
        </p:nvSpPr>
        <p:spPr bwMode="auto">
          <a:xfrm>
            <a:off x="3438423" y="5932649"/>
            <a:ext cx="310896" cy="310896"/>
          </a:xfrm>
          <a:prstGeom prst="ellipse">
            <a:avLst/>
          </a:prstGeom>
          <a:solidFill>
            <a:schemeClr val="bg1">
              <a:lumMod val="50000"/>
            </a:schemeClr>
          </a:solidFill>
          <a:ln w="31750" cap="flat" cmpd="sng" algn="ctr">
            <a:solidFill>
              <a:schemeClr val="bg1"/>
            </a:solidFill>
            <a:prstDash val="solid"/>
            <a:round/>
            <a:headEnd type="none" w="med" len="med"/>
            <a:tailEnd type="none" w="med" len="med"/>
          </a:ln>
          <a:effectLst/>
        </p:spPr>
        <p:txBody>
          <a:bodyPr rtlCol="0" anchor="ctr">
            <a:prstTxWarp prst="textNoShape">
              <a:avLst/>
            </a:prstTxWarp>
          </a:bodyPr>
          <a:lstStyle/>
          <a:p>
            <a:pPr algn="ctr"/>
            <a:endParaRPr lang="en-US" dirty="0">
              <a:latin typeface="Arial" pitchFamily="28" charset="0"/>
              <a:ea typeface="ＭＳ Ｐゴシック" pitchFamily="28" charset="-128"/>
              <a:cs typeface="ＭＳ Ｐゴシック" pitchFamily="28" charset="-128"/>
            </a:endParaRPr>
          </a:p>
        </p:txBody>
      </p:sp>
      <p:sp>
        <p:nvSpPr>
          <p:cNvPr id="14" name="Oval 13"/>
          <p:cNvSpPr/>
          <p:nvPr/>
        </p:nvSpPr>
        <p:spPr bwMode="auto">
          <a:xfrm>
            <a:off x="4874934" y="5932649"/>
            <a:ext cx="310896" cy="310896"/>
          </a:xfrm>
          <a:prstGeom prst="ellipse">
            <a:avLst/>
          </a:prstGeom>
          <a:solidFill>
            <a:schemeClr val="bg1">
              <a:lumMod val="50000"/>
            </a:schemeClr>
          </a:solidFill>
          <a:ln w="31750" cap="flat" cmpd="sng" algn="ctr">
            <a:solidFill>
              <a:schemeClr val="bg1"/>
            </a:solidFill>
            <a:prstDash val="solid"/>
            <a:round/>
            <a:headEnd type="none" w="med" len="med"/>
            <a:tailEnd type="none" w="med" len="med"/>
          </a:ln>
          <a:effectLst/>
        </p:spPr>
        <p:txBody>
          <a:bodyPr rtlCol="0" anchor="ctr">
            <a:prstTxWarp prst="textNoShape">
              <a:avLst/>
            </a:prstTxWarp>
          </a:bodyPr>
          <a:lstStyle/>
          <a:p>
            <a:pPr algn="ctr"/>
            <a:endParaRPr lang="en-US" dirty="0">
              <a:latin typeface="Arial" pitchFamily="28" charset="0"/>
              <a:ea typeface="ＭＳ Ｐゴシック" pitchFamily="28" charset="-128"/>
              <a:cs typeface="ＭＳ Ｐゴシック" pitchFamily="28" charset="-128"/>
            </a:endParaRPr>
          </a:p>
        </p:txBody>
      </p:sp>
      <p:sp>
        <p:nvSpPr>
          <p:cNvPr id="15" name="Oval 14"/>
          <p:cNvSpPr/>
          <p:nvPr/>
        </p:nvSpPr>
        <p:spPr bwMode="auto">
          <a:xfrm>
            <a:off x="6311445" y="5932649"/>
            <a:ext cx="310896" cy="310896"/>
          </a:xfrm>
          <a:prstGeom prst="ellipse">
            <a:avLst/>
          </a:prstGeom>
          <a:solidFill>
            <a:schemeClr val="bg1">
              <a:lumMod val="50000"/>
            </a:schemeClr>
          </a:solidFill>
          <a:ln w="31750" cap="flat" cmpd="sng" algn="ctr">
            <a:solidFill>
              <a:schemeClr val="bg1"/>
            </a:solidFill>
            <a:prstDash val="solid"/>
            <a:round/>
            <a:headEnd type="none" w="med" len="med"/>
            <a:tailEnd type="none" w="med" len="med"/>
          </a:ln>
          <a:effectLst/>
        </p:spPr>
        <p:txBody>
          <a:bodyPr rtlCol="0" anchor="ctr">
            <a:prstTxWarp prst="textNoShape">
              <a:avLst/>
            </a:prstTxWarp>
          </a:bodyPr>
          <a:lstStyle/>
          <a:p>
            <a:pPr algn="ctr"/>
            <a:endParaRPr lang="en-US" dirty="0">
              <a:latin typeface="Arial" pitchFamily="28" charset="0"/>
              <a:ea typeface="ＭＳ Ｐゴシック" pitchFamily="28" charset="-128"/>
              <a:cs typeface="ＭＳ Ｐゴシック" pitchFamily="28" charset="-128"/>
            </a:endParaRPr>
          </a:p>
        </p:txBody>
      </p:sp>
      <p:sp>
        <p:nvSpPr>
          <p:cNvPr id="16" name="Alternate Process 15"/>
          <p:cNvSpPr/>
          <p:nvPr/>
        </p:nvSpPr>
        <p:spPr bwMode="auto">
          <a:xfrm>
            <a:off x="5994408" y="2036260"/>
            <a:ext cx="1993891" cy="604545"/>
          </a:xfrm>
          <a:prstGeom prst="flowChartAlternateProcess">
            <a:avLst/>
          </a:prstGeom>
          <a:solidFill>
            <a:srgbClr val="4A8319"/>
          </a:solidFill>
          <a:ln w="38100" cap="flat" cmpd="sng" algn="ctr">
            <a:noFill/>
            <a:prstDash val="solid"/>
            <a:round/>
            <a:headEnd type="none" w="med" len="med"/>
            <a:tailEnd type="none" w="med" len="med"/>
          </a:ln>
          <a:effectLst/>
        </p:spPr>
        <p:txBody>
          <a:bodyPr rtlCol="0" anchor="ctr">
            <a:prstTxWarp prst="textNoShape">
              <a:avLst/>
            </a:prstTxWarp>
          </a:bodyPr>
          <a:lstStyle/>
          <a:p>
            <a:pPr algn="ctr"/>
            <a:r>
              <a:rPr lang="zh-CN" altLang="en-US" sz="1800" b="1" dirty="0" smtClean="0">
                <a:solidFill>
                  <a:schemeClr val="bg1"/>
                </a:solidFill>
                <a:latin typeface="楷体" pitchFamily="49" charset="-122"/>
                <a:ea typeface="楷体" pitchFamily="49" charset="-122"/>
                <a:cs typeface="Verdana"/>
              </a:rPr>
              <a:t>选择</a:t>
            </a:r>
            <a:endParaRPr lang="en-US" sz="1800" b="1" dirty="0">
              <a:solidFill>
                <a:schemeClr val="bg1"/>
              </a:solidFill>
              <a:latin typeface="楷体" pitchFamily="49" charset="-122"/>
              <a:ea typeface="楷体" pitchFamily="49" charset="-122"/>
              <a:cs typeface="Verdana"/>
            </a:endParaRPr>
          </a:p>
        </p:txBody>
      </p:sp>
      <p:sp>
        <p:nvSpPr>
          <p:cNvPr id="17" name="Alternate Process 16"/>
          <p:cNvSpPr/>
          <p:nvPr/>
        </p:nvSpPr>
        <p:spPr bwMode="auto">
          <a:xfrm>
            <a:off x="5994408" y="3569256"/>
            <a:ext cx="1993891" cy="604545"/>
          </a:xfrm>
          <a:prstGeom prst="flowChartAlternateProcess">
            <a:avLst/>
          </a:prstGeom>
          <a:solidFill>
            <a:srgbClr val="810031"/>
          </a:solidFill>
          <a:ln w="38100" cap="flat" cmpd="sng" algn="ctr">
            <a:noFill/>
            <a:prstDash val="solid"/>
            <a:round/>
            <a:headEnd type="none" w="med" len="med"/>
            <a:tailEnd type="none" w="med" len="med"/>
          </a:ln>
          <a:effectLst/>
        </p:spPr>
        <p:txBody>
          <a:bodyPr rtlCol="0" anchor="ctr">
            <a:prstTxWarp prst="textNoShape">
              <a:avLst/>
            </a:prstTxWarp>
          </a:bodyPr>
          <a:lstStyle/>
          <a:p>
            <a:pPr algn="ctr"/>
            <a:r>
              <a:rPr lang="zh-CN" altLang="en-US" sz="1800" b="1" dirty="0" smtClean="0">
                <a:solidFill>
                  <a:schemeClr val="bg1"/>
                </a:solidFill>
                <a:latin typeface="楷体" pitchFamily="49" charset="-122"/>
                <a:ea typeface="楷体" pitchFamily="49" charset="-122"/>
                <a:cs typeface="Verdana"/>
              </a:rPr>
              <a:t>投稿</a:t>
            </a:r>
            <a:endParaRPr lang="en-US" sz="1800" b="1" dirty="0">
              <a:solidFill>
                <a:schemeClr val="bg1"/>
              </a:solidFill>
              <a:latin typeface="楷体" pitchFamily="49" charset="-122"/>
              <a:ea typeface="楷体" pitchFamily="49" charset="-122"/>
              <a:cs typeface="Verdana"/>
            </a:endParaRPr>
          </a:p>
        </p:txBody>
      </p:sp>
      <p:sp>
        <p:nvSpPr>
          <p:cNvPr id="18" name="Alternate Process 17"/>
          <p:cNvSpPr/>
          <p:nvPr/>
        </p:nvSpPr>
        <p:spPr bwMode="auto">
          <a:xfrm>
            <a:off x="5994408" y="2802758"/>
            <a:ext cx="1993891" cy="604545"/>
          </a:xfrm>
          <a:prstGeom prst="flowChartAlternateProcess">
            <a:avLst/>
          </a:prstGeom>
          <a:solidFill>
            <a:srgbClr val="0081C6"/>
          </a:solidFill>
          <a:ln w="38100" cap="flat" cmpd="sng" algn="ctr">
            <a:noFill/>
            <a:prstDash val="solid"/>
            <a:round/>
            <a:headEnd type="none" w="med" len="med"/>
            <a:tailEnd type="none" w="med" len="med"/>
          </a:ln>
          <a:effectLst/>
        </p:spPr>
        <p:txBody>
          <a:bodyPr rtlCol="0" anchor="ctr">
            <a:prstTxWarp prst="textNoShape">
              <a:avLst/>
            </a:prstTxWarp>
          </a:bodyPr>
          <a:lstStyle/>
          <a:p>
            <a:pPr algn="ctr"/>
            <a:r>
              <a:rPr lang="zh-CN" altLang="en-US" sz="1800" b="1" dirty="0" smtClean="0">
                <a:solidFill>
                  <a:schemeClr val="bg1"/>
                </a:solidFill>
                <a:latin typeface="楷体" pitchFamily="49" charset="-122"/>
                <a:ea typeface="楷体" pitchFamily="49" charset="-122"/>
                <a:cs typeface="Verdana"/>
              </a:rPr>
              <a:t>撰写</a:t>
            </a:r>
            <a:endParaRPr lang="en-US" sz="1800" b="1" dirty="0">
              <a:solidFill>
                <a:schemeClr val="bg1"/>
              </a:solidFill>
              <a:latin typeface="楷体" pitchFamily="49" charset="-122"/>
              <a:ea typeface="楷体" pitchFamily="49" charset="-122"/>
              <a:cs typeface="Verdana"/>
            </a:endParaRPr>
          </a:p>
        </p:txBody>
      </p:sp>
      <p:sp>
        <p:nvSpPr>
          <p:cNvPr id="19" name="Alternate Process 18"/>
          <p:cNvSpPr/>
          <p:nvPr/>
        </p:nvSpPr>
        <p:spPr bwMode="auto">
          <a:xfrm>
            <a:off x="5994408" y="4335755"/>
            <a:ext cx="1993891" cy="604545"/>
          </a:xfrm>
          <a:prstGeom prst="flowChartAlternateProcess">
            <a:avLst/>
          </a:prstGeom>
          <a:solidFill>
            <a:srgbClr val="541868"/>
          </a:solidFill>
          <a:ln w="38100" cap="flat" cmpd="sng" algn="ctr">
            <a:noFill/>
            <a:prstDash val="solid"/>
            <a:round/>
            <a:headEnd type="none" w="med" len="med"/>
            <a:tailEnd type="none" w="med" len="med"/>
          </a:ln>
          <a:effectLst/>
        </p:spPr>
        <p:txBody>
          <a:bodyPr rtlCol="0" anchor="ctr">
            <a:prstTxWarp prst="textNoShape">
              <a:avLst/>
            </a:prstTxWarp>
          </a:bodyPr>
          <a:lstStyle/>
          <a:p>
            <a:pPr algn="ctr"/>
            <a:r>
              <a:rPr lang="zh-CN" altLang="en-US" sz="1800" b="1" dirty="0" smtClean="0">
                <a:solidFill>
                  <a:schemeClr val="bg1"/>
                </a:solidFill>
                <a:latin typeface="楷体" pitchFamily="49" charset="-122"/>
                <a:ea typeface="楷体" pitchFamily="49" charset="-122"/>
                <a:cs typeface="Verdana"/>
              </a:rPr>
              <a:t>同行评议</a:t>
            </a:r>
            <a:endParaRPr lang="en-US" sz="1800" b="1" dirty="0">
              <a:solidFill>
                <a:schemeClr val="bg1"/>
              </a:solidFill>
              <a:latin typeface="楷体" pitchFamily="49" charset="-122"/>
              <a:ea typeface="楷体" pitchFamily="49" charset="-122"/>
              <a:cs typeface="Verdana"/>
            </a:endParaRPr>
          </a:p>
        </p:txBody>
      </p:sp>
      <p:sp>
        <p:nvSpPr>
          <p:cNvPr id="3" name="Isosceles Triangle 2"/>
          <p:cNvSpPr/>
          <p:nvPr/>
        </p:nvSpPr>
        <p:spPr bwMode="auto">
          <a:xfrm flipV="1">
            <a:off x="6832603" y="2523359"/>
            <a:ext cx="317500" cy="245241"/>
          </a:xfrm>
          <a:prstGeom prst="triangle">
            <a:avLst/>
          </a:prstGeom>
          <a:solidFill>
            <a:srgbClr val="4A8319"/>
          </a:solidFill>
          <a:ln w="38100" cap="flat" cmpd="sng" algn="ctr">
            <a:noFill/>
            <a:prstDash val="solid"/>
            <a:round/>
            <a:headEnd type="none" w="med" len="med"/>
            <a:tailEnd type="none" w="med" len="med"/>
          </a:ln>
          <a:effectLst/>
        </p:spPr>
        <p:txBody>
          <a:bodyPr rtlCol="0" anchor="ctr">
            <a:prstTxWarp prst="textNoShape">
              <a:avLst/>
            </a:prstTxWarp>
          </a:bodyPr>
          <a:lstStyle/>
          <a:p>
            <a:pPr algn="ctr"/>
            <a:endParaRPr lang="en-US" dirty="0">
              <a:latin typeface="Arial" pitchFamily="28" charset="0"/>
              <a:ea typeface="ＭＳ Ｐゴシック" pitchFamily="28" charset="-128"/>
              <a:cs typeface="ＭＳ Ｐゴシック" pitchFamily="28" charset="-128"/>
            </a:endParaRPr>
          </a:p>
        </p:txBody>
      </p:sp>
      <p:sp>
        <p:nvSpPr>
          <p:cNvPr id="26" name="Isosceles Triangle 25"/>
          <p:cNvSpPr/>
          <p:nvPr/>
        </p:nvSpPr>
        <p:spPr bwMode="auto">
          <a:xfrm flipV="1">
            <a:off x="6832603" y="3314992"/>
            <a:ext cx="317500" cy="245241"/>
          </a:xfrm>
          <a:prstGeom prst="triangle">
            <a:avLst/>
          </a:prstGeom>
          <a:solidFill>
            <a:srgbClr val="0081C6"/>
          </a:solidFill>
          <a:ln w="38100" cap="flat" cmpd="sng" algn="ctr">
            <a:noFill/>
            <a:prstDash val="solid"/>
            <a:round/>
            <a:headEnd type="none" w="med" len="med"/>
            <a:tailEnd type="none" w="med" len="med"/>
          </a:ln>
          <a:effectLst/>
        </p:spPr>
        <p:txBody>
          <a:bodyPr rtlCol="0" anchor="ctr">
            <a:prstTxWarp prst="textNoShape">
              <a:avLst/>
            </a:prstTxWarp>
          </a:bodyPr>
          <a:lstStyle/>
          <a:p>
            <a:pPr algn="ctr"/>
            <a:endParaRPr lang="en-US" dirty="0">
              <a:latin typeface="Arial" pitchFamily="28" charset="0"/>
              <a:ea typeface="ＭＳ Ｐゴシック" pitchFamily="28" charset="-128"/>
              <a:cs typeface="ＭＳ Ｐゴシック" pitchFamily="28" charset="-128"/>
            </a:endParaRPr>
          </a:p>
        </p:txBody>
      </p:sp>
      <p:sp>
        <p:nvSpPr>
          <p:cNvPr id="27" name="Isosceles Triangle 26"/>
          <p:cNvSpPr/>
          <p:nvPr/>
        </p:nvSpPr>
        <p:spPr bwMode="auto">
          <a:xfrm flipV="1">
            <a:off x="6832603" y="4072760"/>
            <a:ext cx="317500" cy="245241"/>
          </a:xfrm>
          <a:prstGeom prst="triangle">
            <a:avLst/>
          </a:prstGeom>
          <a:solidFill>
            <a:srgbClr val="810031"/>
          </a:solidFill>
          <a:ln w="38100" cap="flat" cmpd="sng" algn="ctr">
            <a:noFill/>
            <a:prstDash val="solid"/>
            <a:round/>
            <a:headEnd type="none" w="med" len="med"/>
            <a:tailEnd type="none" w="med" len="med"/>
          </a:ln>
          <a:effectLst/>
        </p:spPr>
        <p:txBody>
          <a:bodyPr rtlCol="0" anchor="ctr">
            <a:prstTxWarp prst="textNoShape">
              <a:avLst/>
            </a:prstTxWarp>
          </a:bodyPr>
          <a:lstStyle/>
          <a:p>
            <a:pPr algn="ctr"/>
            <a:endParaRPr lang="en-US" dirty="0">
              <a:latin typeface="Arial" pitchFamily="28" charset="0"/>
              <a:ea typeface="ＭＳ Ｐゴシック" pitchFamily="28" charset="-128"/>
              <a:cs typeface="ＭＳ Ｐゴシック" pitchFamily="28" charset="-128"/>
            </a:endParaRPr>
          </a:p>
        </p:txBody>
      </p:sp>
    </p:spTree>
    <p:extLst>
      <p:ext uri="{BB962C8B-B14F-4D97-AF65-F5344CB8AC3E}">
        <p14:creationId xmlns:p14="http://schemas.microsoft.com/office/powerpoint/2010/main" val="420693258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z="2200" dirty="0" smtClean="0">
                <a:solidFill>
                  <a:srgbClr val="4A8319"/>
                </a:solidFill>
                <a:latin typeface="楷体" pitchFamily="49" charset="-122"/>
                <a:ea typeface="楷体" pitchFamily="49" charset="-122"/>
              </a:rPr>
              <a:t>选择</a:t>
            </a:r>
            <a:r>
              <a:rPr lang="en-US" sz="2200" dirty="0" smtClean="0"/>
              <a:t/>
            </a:r>
            <a:br>
              <a:rPr lang="en-US" sz="2200" dirty="0" smtClean="0"/>
            </a:br>
            <a:r>
              <a:rPr lang="zh-CN" altLang="en-US" dirty="0" smtClean="0">
                <a:latin typeface="楷体" pitchFamily="49" charset="-122"/>
                <a:ea typeface="楷体" pitchFamily="49" charset="-122"/>
              </a:rPr>
              <a:t>在影响力最大的媒介上出版您的研究成果</a:t>
            </a:r>
            <a:endParaRPr lang="en-US" dirty="0">
              <a:latin typeface="楷体" pitchFamily="49" charset="-122"/>
              <a:ea typeface="楷体" pitchFamily="49" charset="-122"/>
            </a:endParaRPr>
          </a:p>
        </p:txBody>
      </p:sp>
      <p:sp>
        <p:nvSpPr>
          <p:cNvPr id="4" name="Date Placeholder 3"/>
          <p:cNvSpPr>
            <a:spLocks noGrp="1"/>
          </p:cNvSpPr>
          <p:nvPr>
            <p:ph type="dt" sz="half" idx="10"/>
          </p:nvPr>
        </p:nvSpPr>
        <p:spPr/>
        <p:txBody>
          <a:bodyPr/>
          <a:lstStyle/>
          <a:p>
            <a:fld id="{303F2686-1FE1-3F49-827A-397A0F8A5AC7}" type="datetime1">
              <a:rPr lang="en-US" smtClean="0"/>
              <a:pPr/>
              <a:t>1/23/13</a:t>
            </a:fld>
            <a:endParaRPr lang="en-US" dirty="0"/>
          </a:p>
        </p:txBody>
      </p:sp>
      <p:sp>
        <p:nvSpPr>
          <p:cNvPr id="5" name="Slide Number Placeholder 4"/>
          <p:cNvSpPr>
            <a:spLocks noGrp="1"/>
          </p:cNvSpPr>
          <p:nvPr>
            <p:ph type="sldNum" sz="quarter" idx="11"/>
          </p:nvPr>
        </p:nvSpPr>
        <p:spPr/>
        <p:txBody>
          <a:bodyPr/>
          <a:lstStyle/>
          <a:p>
            <a:fld id="{B14F66D8-224F-9548-8A53-7705C7A37F6F}" type="slidenum">
              <a:rPr lang="en-US" smtClean="0"/>
              <a:pPr/>
              <a:t>3</a:t>
            </a:fld>
            <a:endParaRPr lang="en-US" dirty="0"/>
          </a:p>
        </p:txBody>
      </p:sp>
      <p:grpSp>
        <p:nvGrpSpPr>
          <p:cNvPr id="21" name="Group 20"/>
          <p:cNvGrpSpPr/>
          <p:nvPr/>
        </p:nvGrpSpPr>
        <p:grpSpPr>
          <a:xfrm>
            <a:off x="1314752" y="5894093"/>
            <a:ext cx="6171276" cy="378864"/>
            <a:chOff x="1314752" y="5894093"/>
            <a:chExt cx="6171276" cy="378864"/>
          </a:xfrm>
        </p:grpSpPr>
        <p:sp>
          <p:nvSpPr>
            <p:cNvPr id="6" name="Right Arrow 5"/>
            <p:cNvSpPr/>
            <p:nvPr/>
          </p:nvSpPr>
          <p:spPr bwMode="auto">
            <a:xfrm>
              <a:off x="1314752" y="5894093"/>
              <a:ext cx="6171276" cy="378864"/>
            </a:xfrm>
            <a:prstGeom prst="rightArrow">
              <a:avLst>
                <a:gd name="adj1" fmla="val 50000"/>
                <a:gd name="adj2" fmla="val 64047"/>
              </a:avLst>
            </a:prstGeom>
            <a:solidFill>
              <a:schemeClr val="bg1">
                <a:lumMod val="85000"/>
              </a:schemeClr>
            </a:solidFill>
            <a:ln w="38100" cap="flat" cmpd="sng" algn="ctr">
              <a:noFill/>
              <a:prstDash val="solid"/>
              <a:round/>
              <a:headEnd type="none" w="med" len="med"/>
              <a:tailEnd type="none" w="med" len="med"/>
            </a:ln>
            <a:effectLst/>
          </p:spPr>
          <p:txBody>
            <a:bodyPr/>
            <a:lstStyle/>
            <a:p>
              <a:endParaRPr lang="en-US" dirty="0"/>
            </a:p>
          </p:txBody>
        </p:sp>
        <p:sp>
          <p:nvSpPr>
            <p:cNvPr id="7" name="Oval 6"/>
            <p:cNvSpPr/>
            <p:nvPr/>
          </p:nvSpPr>
          <p:spPr bwMode="auto">
            <a:xfrm>
              <a:off x="2001912" y="5932649"/>
              <a:ext cx="310896" cy="310896"/>
            </a:xfrm>
            <a:prstGeom prst="ellipse">
              <a:avLst/>
            </a:prstGeom>
            <a:solidFill>
              <a:srgbClr val="4A8319"/>
            </a:solidFill>
            <a:ln w="31750" cap="flat" cmpd="sng" algn="ctr">
              <a:solidFill>
                <a:schemeClr val="bg1"/>
              </a:solidFill>
              <a:prstDash val="solid"/>
              <a:round/>
              <a:headEnd type="none" w="med" len="med"/>
              <a:tailEnd type="none" w="med" len="med"/>
            </a:ln>
            <a:effectLst/>
          </p:spPr>
          <p:txBody>
            <a:bodyPr rtlCol="0" anchor="ctr">
              <a:prstTxWarp prst="textNoShape">
                <a:avLst/>
              </a:prstTxWarp>
            </a:bodyPr>
            <a:lstStyle/>
            <a:p>
              <a:pPr algn="ctr"/>
              <a:endParaRPr lang="en-US" dirty="0">
                <a:latin typeface="Arial" pitchFamily="28" charset="0"/>
                <a:ea typeface="ＭＳ Ｐゴシック" pitchFamily="28" charset="-128"/>
                <a:cs typeface="ＭＳ Ｐゴシック" pitchFamily="28" charset="-128"/>
              </a:endParaRPr>
            </a:p>
          </p:txBody>
        </p:sp>
        <p:sp>
          <p:nvSpPr>
            <p:cNvPr id="8" name="Oval 7"/>
            <p:cNvSpPr/>
            <p:nvPr/>
          </p:nvSpPr>
          <p:spPr bwMode="auto">
            <a:xfrm>
              <a:off x="3438423" y="5932649"/>
              <a:ext cx="310896" cy="310896"/>
            </a:xfrm>
            <a:prstGeom prst="ellipse">
              <a:avLst/>
            </a:prstGeom>
            <a:solidFill>
              <a:schemeClr val="bg1">
                <a:lumMod val="50000"/>
              </a:schemeClr>
            </a:solidFill>
            <a:ln w="31750" cap="flat" cmpd="sng" algn="ctr">
              <a:solidFill>
                <a:schemeClr val="bg1"/>
              </a:solidFill>
              <a:prstDash val="solid"/>
              <a:round/>
              <a:headEnd type="none" w="med" len="med"/>
              <a:tailEnd type="none" w="med" len="med"/>
            </a:ln>
            <a:effectLst/>
          </p:spPr>
          <p:txBody>
            <a:bodyPr rtlCol="0" anchor="ctr">
              <a:prstTxWarp prst="textNoShape">
                <a:avLst/>
              </a:prstTxWarp>
            </a:bodyPr>
            <a:lstStyle/>
            <a:p>
              <a:pPr algn="ctr"/>
              <a:endParaRPr lang="en-US" dirty="0">
                <a:latin typeface="Arial" pitchFamily="28" charset="0"/>
                <a:ea typeface="ＭＳ Ｐゴシック" pitchFamily="28" charset="-128"/>
                <a:cs typeface="ＭＳ Ｐゴシック" pitchFamily="28" charset="-128"/>
              </a:endParaRPr>
            </a:p>
          </p:txBody>
        </p:sp>
        <p:sp>
          <p:nvSpPr>
            <p:cNvPr id="9" name="Oval 8"/>
            <p:cNvSpPr/>
            <p:nvPr/>
          </p:nvSpPr>
          <p:spPr bwMode="auto">
            <a:xfrm>
              <a:off x="4874934" y="5932649"/>
              <a:ext cx="310896" cy="310896"/>
            </a:xfrm>
            <a:prstGeom prst="ellipse">
              <a:avLst/>
            </a:prstGeom>
            <a:solidFill>
              <a:schemeClr val="bg1">
                <a:lumMod val="50000"/>
              </a:schemeClr>
            </a:solidFill>
            <a:ln w="31750" cap="flat" cmpd="sng" algn="ctr">
              <a:solidFill>
                <a:schemeClr val="bg1"/>
              </a:solidFill>
              <a:prstDash val="solid"/>
              <a:round/>
              <a:headEnd type="none" w="med" len="med"/>
              <a:tailEnd type="none" w="med" len="med"/>
            </a:ln>
            <a:effectLst/>
          </p:spPr>
          <p:txBody>
            <a:bodyPr rtlCol="0" anchor="ctr">
              <a:prstTxWarp prst="textNoShape">
                <a:avLst/>
              </a:prstTxWarp>
            </a:bodyPr>
            <a:lstStyle/>
            <a:p>
              <a:pPr algn="ctr"/>
              <a:endParaRPr lang="en-US" dirty="0">
                <a:latin typeface="Arial" pitchFamily="28" charset="0"/>
                <a:ea typeface="ＭＳ Ｐゴシック" pitchFamily="28" charset="-128"/>
                <a:cs typeface="ＭＳ Ｐゴシック" pitchFamily="28" charset="-128"/>
              </a:endParaRPr>
            </a:p>
          </p:txBody>
        </p:sp>
        <p:sp>
          <p:nvSpPr>
            <p:cNvPr id="10" name="Oval 9"/>
            <p:cNvSpPr/>
            <p:nvPr/>
          </p:nvSpPr>
          <p:spPr bwMode="auto">
            <a:xfrm>
              <a:off x="6311445" y="5932649"/>
              <a:ext cx="310896" cy="310896"/>
            </a:xfrm>
            <a:prstGeom prst="ellipse">
              <a:avLst/>
            </a:prstGeom>
            <a:solidFill>
              <a:schemeClr val="bg1">
                <a:lumMod val="50000"/>
              </a:schemeClr>
            </a:solidFill>
            <a:ln w="31750" cap="flat" cmpd="sng" algn="ctr">
              <a:solidFill>
                <a:schemeClr val="bg1"/>
              </a:solidFill>
              <a:prstDash val="solid"/>
              <a:round/>
              <a:headEnd type="none" w="med" len="med"/>
              <a:tailEnd type="none" w="med" len="med"/>
            </a:ln>
            <a:effectLst/>
          </p:spPr>
          <p:txBody>
            <a:bodyPr rtlCol="0" anchor="ctr">
              <a:prstTxWarp prst="textNoShape">
                <a:avLst/>
              </a:prstTxWarp>
            </a:bodyPr>
            <a:lstStyle/>
            <a:p>
              <a:pPr algn="ctr"/>
              <a:endParaRPr lang="en-US" dirty="0">
                <a:latin typeface="Arial" pitchFamily="28" charset="0"/>
                <a:ea typeface="ＭＳ Ｐゴシック" pitchFamily="28" charset="-128"/>
                <a:cs typeface="ＭＳ Ｐゴシック" pitchFamily="28" charset="-128"/>
              </a:endParaRPr>
            </a:p>
          </p:txBody>
        </p:sp>
      </p:grpSp>
      <p:sp>
        <p:nvSpPr>
          <p:cNvPr id="11" name="Oval 10"/>
          <p:cNvSpPr/>
          <p:nvPr/>
        </p:nvSpPr>
        <p:spPr bwMode="auto">
          <a:xfrm>
            <a:off x="787391" y="2493438"/>
            <a:ext cx="2556934" cy="2556934"/>
          </a:xfrm>
          <a:prstGeom prst="ellipse">
            <a:avLst/>
          </a:prstGeom>
          <a:solidFill>
            <a:srgbClr val="4A8319">
              <a:alpha val="20000"/>
            </a:srgbClr>
          </a:solidFill>
          <a:ln w="38100" cap="flat" cmpd="sng" algn="ctr">
            <a:noFill/>
            <a:prstDash val="solid"/>
            <a:round/>
            <a:headEnd type="none" w="med" len="med"/>
            <a:tailEnd type="none" w="med" len="med"/>
          </a:ln>
          <a:effectLst/>
        </p:spPr>
        <p:txBody>
          <a:bodyPr rtlCol="0" anchor="ctr">
            <a:prstTxWarp prst="textNoShape">
              <a:avLst/>
            </a:prstTxWarp>
          </a:bodyPr>
          <a:lstStyle/>
          <a:p>
            <a:pPr algn="ctr"/>
            <a:endParaRPr lang="en-US" dirty="0">
              <a:latin typeface="Arial" pitchFamily="28" charset="0"/>
              <a:ea typeface="ＭＳ Ｐゴシック" pitchFamily="28" charset="-128"/>
              <a:cs typeface="ＭＳ Ｐゴシック" pitchFamily="28" charset="-128"/>
            </a:endParaRPr>
          </a:p>
        </p:txBody>
      </p:sp>
      <p:sp>
        <p:nvSpPr>
          <p:cNvPr id="12" name="Oval 11"/>
          <p:cNvSpPr/>
          <p:nvPr/>
        </p:nvSpPr>
        <p:spPr bwMode="auto">
          <a:xfrm>
            <a:off x="3242720" y="2484971"/>
            <a:ext cx="2556934" cy="2556934"/>
          </a:xfrm>
          <a:prstGeom prst="ellipse">
            <a:avLst/>
          </a:prstGeom>
          <a:solidFill>
            <a:srgbClr val="DECC73">
              <a:alpha val="60000"/>
            </a:srgbClr>
          </a:solidFill>
          <a:ln w="38100" cap="flat" cmpd="sng" algn="ctr">
            <a:noFill/>
            <a:prstDash val="solid"/>
            <a:round/>
            <a:headEnd type="none" w="med" len="med"/>
            <a:tailEnd type="none" w="med" len="med"/>
          </a:ln>
          <a:effectLst/>
        </p:spPr>
        <p:txBody>
          <a:bodyPr rtlCol="0" anchor="ctr">
            <a:prstTxWarp prst="textNoShape">
              <a:avLst/>
            </a:prstTxWarp>
          </a:bodyPr>
          <a:lstStyle/>
          <a:p>
            <a:pPr algn="ctr"/>
            <a:endParaRPr lang="en-US" dirty="0">
              <a:latin typeface="Arial" pitchFamily="28" charset="0"/>
              <a:ea typeface="ＭＳ Ｐゴシック" pitchFamily="28" charset="-128"/>
              <a:cs typeface="ＭＳ Ｐゴシック" pitchFamily="28" charset="-128"/>
            </a:endParaRPr>
          </a:p>
        </p:txBody>
      </p:sp>
      <p:sp>
        <p:nvSpPr>
          <p:cNvPr id="13" name="Oval 12"/>
          <p:cNvSpPr/>
          <p:nvPr/>
        </p:nvSpPr>
        <p:spPr bwMode="auto">
          <a:xfrm>
            <a:off x="5681117" y="2484971"/>
            <a:ext cx="2556934" cy="2556934"/>
          </a:xfrm>
          <a:prstGeom prst="ellipse">
            <a:avLst/>
          </a:prstGeom>
          <a:solidFill>
            <a:srgbClr val="0081C6">
              <a:alpha val="20000"/>
            </a:srgbClr>
          </a:solidFill>
          <a:ln w="38100" cap="flat" cmpd="sng" algn="ctr">
            <a:noFill/>
            <a:prstDash val="solid"/>
            <a:round/>
            <a:headEnd type="none" w="med" len="med"/>
            <a:tailEnd type="none" w="med" len="med"/>
          </a:ln>
          <a:effectLst/>
        </p:spPr>
        <p:txBody>
          <a:bodyPr rtlCol="0" anchor="ctr">
            <a:prstTxWarp prst="textNoShape">
              <a:avLst/>
            </a:prstTxWarp>
          </a:bodyPr>
          <a:lstStyle/>
          <a:p>
            <a:pPr algn="ctr"/>
            <a:endParaRPr lang="en-US" dirty="0">
              <a:latin typeface="Arial" pitchFamily="28" charset="0"/>
              <a:ea typeface="ＭＳ Ｐゴシック" pitchFamily="28" charset="-128"/>
              <a:cs typeface="ＭＳ Ｐゴシック" pitchFamily="28" charset="-128"/>
            </a:endParaRPr>
          </a:p>
        </p:txBody>
      </p:sp>
      <p:sp>
        <p:nvSpPr>
          <p:cNvPr id="14" name="Rectangle 20"/>
          <p:cNvSpPr>
            <a:spLocks noChangeArrowheads="1"/>
          </p:cNvSpPr>
          <p:nvPr/>
        </p:nvSpPr>
        <p:spPr bwMode="auto">
          <a:xfrm>
            <a:off x="850869" y="3248684"/>
            <a:ext cx="2379177"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zh-CN" altLang="en-US" sz="2000" b="1" dirty="0" smtClean="0">
                <a:latin typeface="楷体" pitchFamily="49" charset="-122"/>
                <a:ea typeface="楷体" pitchFamily="49" charset="-122"/>
              </a:rPr>
              <a:t>学科领域与读者群</a:t>
            </a:r>
            <a:r>
              <a:rPr lang="en-US" sz="2000" b="1" dirty="0" smtClean="0">
                <a:latin typeface="楷体" pitchFamily="49" charset="-122"/>
                <a:ea typeface="楷体" pitchFamily="49" charset="-122"/>
              </a:rPr>
              <a:t> </a:t>
            </a:r>
            <a:endParaRPr lang="en-US" sz="2000" b="1" dirty="0">
              <a:latin typeface="楷体" pitchFamily="49" charset="-122"/>
              <a:ea typeface="楷体" pitchFamily="49" charset="-122"/>
            </a:endParaRPr>
          </a:p>
          <a:p>
            <a:pPr algn="ctr"/>
            <a:r>
              <a:rPr lang="zh-CN" altLang="en-US" sz="1400" dirty="0" smtClean="0">
                <a:latin typeface="楷体" pitchFamily="49" charset="-122"/>
                <a:ea typeface="楷体" pitchFamily="49" charset="-122"/>
              </a:rPr>
              <a:t>学科</a:t>
            </a:r>
            <a:r>
              <a:rPr lang="en-US" sz="1400" dirty="0" smtClean="0">
                <a:latin typeface="楷体" pitchFamily="49" charset="-122"/>
                <a:ea typeface="楷体" pitchFamily="49" charset="-122"/>
              </a:rPr>
              <a:t>/</a:t>
            </a:r>
            <a:r>
              <a:rPr lang="zh-CN" altLang="en-US" sz="1400" dirty="0" smtClean="0">
                <a:latin typeface="楷体" pitchFamily="49" charset="-122"/>
                <a:ea typeface="楷体" pitchFamily="49" charset="-122"/>
              </a:rPr>
              <a:t>学术领域</a:t>
            </a:r>
            <a:r>
              <a:rPr lang="en-US" sz="1400" dirty="0" smtClean="0">
                <a:latin typeface="楷体" pitchFamily="49" charset="-122"/>
                <a:ea typeface="楷体" pitchFamily="49" charset="-122"/>
              </a:rPr>
              <a:t> </a:t>
            </a:r>
            <a:endParaRPr lang="en-US" sz="1400" dirty="0">
              <a:latin typeface="楷体" pitchFamily="49" charset="-122"/>
              <a:ea typeface="楷体" pitchFamily="49" charset="-122"/>
            </a:endParaRPr>
          </a:p>
          <a:p>
            <a:pPr algn="ctr"/>
            <a:r>
              <a:rPr lang="zh-CN" altLang="en-US" sz="1400" dirty="0" smtClean="0">
                <a:latin typeface="楷体" pitchFamily="49" charset="-122"/>
                <a:ea typeface="楷体" pitchFamily="49" charset="-122"/>
              </a:rPr>
              <a:t>读者类型</a:t>
            </a:r>
            <a:endParaRPr lang="en-US" sz="1400" dirty="0">
              <a:latin typeface="楷体" pitchFamily="49" charset="-122"/>
              <a:ea typeface="楷体" pitchFamily="49" charset="-122"/>
            </a:endParaRPr>
          </a:p>
          <a:p>
            <a:pPr algn="ctr"/>
            <a:endParaRPr lang="en-US" sz="1400" dirty="0">
              <a:latin typeface="Verdana" charset="0"/>
            </a:endParaRPr>
          </a:p>
        </p:txBody>
      </p:sp>
      <p:sp>
        <p:nvSpPr>
          <p:cNvPr id="15" name="Rectangle 21"/>
          <p:cNvSpPr>
            <a:spLocks noChangeArrowheads="1"/>
          </p:cNvSpPr>
          <p:nvPr/>
        </p:nvSpPr>
        <p:spPr bwMode="auto">
          <a:xfrm>
            <a:off x="6148878" y="2940908"/>
            <a:ext cx="1672254" cy="1605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spcAft>
                <a:spcPts val="1000"/>
              </a:spcAft>
            </a:pPr>
            <a:r>
              <a:rPr lang="zh-CN" altLang="en-US" sz="2000" b="1" dirty="0" smtClean="0">
                <a:latin typeface="楷体" pitchFamily="49" charset="-122"/>
                <a:ea typeface="楷体" pitchFamily="49" charset="-122"/>
              </a:rPr>
              <a:t>权威性</a:t>
            </a:r>
            <a:endParaRPr lang="en-US" sz="1400" dirty="0">
              <a:latin typeface="楷体" pitchFamily="49" charset="-122"/>
              <a:ea typeface="楷体" pitchFamily="49" charset="-122"/>
            </a:endParaRPr>
          </a:p>
          <a:p>
            <a:pPr algn="ctr"/>
            <a:r>
              <a:rPr lang="zh-CN" altLang="en-US" sz="1400" dirty="0" smtClean="0">
                <a:latin typeface="楷体" pitchFamily="49" charset="-122"/>
                <a:ea typeface="楷体" pitchFamily="49" charset="-122"/>
              </a:rPr>
              <a:t>影响因子</a:t>
            </a:r>
            <a:endParaRPr lang="en-US" sz="1400" dirty="0">
              <a:latin typeface="楷体" pitchFamily="49" charset="-122"/>
              <a:ea typeface="楷体" pitchFamily="49" charset="-122"/>
            </a:endParaRPr>
          </a:p>
          <a:p>
            <a:pPr algn="ctr"/>
            <a:r>
              <a:rPr lang="zh-CN" altLang="en-US" sz="1400" dirty="0" smtClean="0">
                <a:latin typeface="楷体" pitchFamily="49" charset="-122"/>
                <a:ea typeface="楷体" pitchFamily="49" charset="-122"/>
                <a:sym typeface="Symbol" charset="0"/>
              </a:rPr>
              <a:t>“特征因子”</a:t>
            </a:r>
            <a:r>
              <a:rPr lang="en-US" sz="1400" i="1" dirty="0" smtClean="0">
                <a:latin typeface="楷体" pitchFamily="49" charset="-122"/>
                <a:ea typeface="楷体" pitchFamily="49" charset="-122"/>
                <a:sym typeface="Symbol" charset="0"/>
              </a:rPr>
              <a:t></a:t>
            </a:r>
            <a:r>
              <a:rPr lang="en-US" sz="1400" i="1" dirty="0" smtClean="0">
                <a:latin typeface="楷体" pitchFamily="49" charset="-122"/>
                <a:ea typeface="楷体" pitchFamily="49" charset="-122"/>
              </a:rPr>
              <a:t> </a:t>
            </a:r>
            <a:endParaRPr lang="en-US" sz="1400" dirty="0">
              <a:latin typeface="楷体" pitchFamily="49" charset="-122"/>
              <a:ea typeface="楷体" pitchFamily="49" charset="-122"/>
            </a:endParaRPr>
          </a:p>
          <a:p>
            <a:pPr algn="ctr"/>
            <a:r>
              <a:rPr lang="zh-CN" altLang="en-US" sz="1400" dirty="0" smtClean="0">
                <a:latin typeface="楷体" pitchFamily="49" charset="-122"/>
                <a:ea typeface="楷体" pitchFamily="49" charset="-122"/>
                <a:sym typeface="Symbol" charset="0"/>
              </a:rPr>
              <a:t>“文章影响力”</a:t>
            </a:r>
            <a:r>
              <a:rPr lang="en-US" sz="1400" i="1" dirty="0" smtClean="0">
                <a:latin typeface="楷体" pitchFamily="49" charset="-122"/>
                <a:ea typeface="楷体" pitchFamily="49" charset="-122"/>
                <a:sym typeface="Symbol" charset="0"/>
              </a:rPr>
              <a:t></a:t>
            </a:r>
            <a:r>
              <a:rPr lang="en-US" sz="1400" b="1" i="1" dirty="0" smtClean="0">
                <a:latin typeface="楷体" pitchFamily="49" charset="-122"/>
                <a:ea typeface="楷体" pitchFamily="49" charset="-122"/>
              </a:rPr>
              <a:t> </a:t>
            </a:r>
            <a:endParaRPr lang="en-US" sz="1400" b="1" dirty="0">
              <a:latin typeface="楷体" pitchFamily="49" charset="-122"/>
              <a:ea typeface="楷体" pitchFamily="49" charset="-122"/>
            </a:endParaRPr>
          </a:p>
          <a:p>
            <a:pPr algn="ctr"/>
            <a:endParaRPr lang="en-US" sz="1400" dirty="0">
              <a:latin typeface="Verdana" charset="0"/>
            </a:endParaRPr>
          </a:p>
          <a:p>
            <a:pPr algn="ctr"/>
            <a:endParaRPr lang="en-US" sz="1400" dirty="0">
              <a:latin typeface="Verdana" charset="0"/>
            </a:endParaRPr>
          </a:p>
        </p:txBody>
      </p:sp>
      <p:sp>
        <p:nvSpPr>
          <p:cNvPr id="16" name="Rectangle 22"/>
          <p:cNvSpPr>
            <a:spLocks noChangeArrowheads="1"/>
          </p:cNvSpPr>
          <p:nvPr/>
        </p:nvSpPr>
        <p:spPr bwMode="auto">
          <a:xfrm>
            <a:off x="3508632" y="2940908"/>
            <a:ext cx="19912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zh-CN" altLang="en-US" sz="2000" b="1" dirty="0" smtClean="0">
                <a:latin typeface="楷体" pitchFamily="49" charset="-122"/>
                <a:ea typeface="楷体" pitchFamily="49" charset="-122"/>
              </a:rPr>
              <a:t>期刊的可获取性</a:t>
            </a:r>
            <a:endParaRPr lang="en-US" sz="2000" b="1" dirty="0">
              <a:latin typeface="楷体" pitchFamily="49" charset="-122"/>
              <a:ea typeface="楷体" pitchFamily="49" charset="-122"/>
            </a:endParaRPr>
          </a:p>
          <a:p>
            <a:pPr algn="ctr"/>
            <a:r>
              <a:rPr lang="zh-CN" altLang="en-US" sz="1400" dirty="0" smtClean="0">
                <a:latin typeface="楷体" pitchFamily="49" charset="-122"/>
                <a:ea typeface="楷体" pitchFamily="49" charset="-122"/>
              </a:rPr>
              <a:t>低成本</a:t>
            </a:r>
            <a:endParaRPr lang="en-US" sz="1400" dirty="0">
              <a:latin typeface="楷体" pitchFamily="49" charset="-122"/>
              <a:ea typeface="楷体" pitchFamily="49" charset="-122"/>
            </a:endParaRPr>
          </a:p>
          <a:p>
            <a:pPr algn="ctr"/>
            <a:r>
              <a:rPr lang="zh-CN" altLang="en-US" sz="1400" dirty="0" smtClean="0">
                <a:latin typeface="楷体" pitchFamily="49" charset="-122"/>
                <a:ea typeface="楷体" pitchFamily="49" charset="-122"/>
              </a:rPr>
              <a:t>开放获取</a:t>
            </a:r>
            <a:endParaRPr lang="en-US" sz="1400" dirty="0">
              <a:latin typeface="楷体" pitchFamily="49" charset="-122"/>
              <a:ea typeface="楷体" pitchFamily="49" charset="-122"/>
            </a:endParaRPr>
          </a:p>
        </p:txBody>
      </p:sp>
      <p:sp>
        <p:nvSpPr>
          <p:cNvPr id="18" name="Oval 17"/>
          <p:cNvSpPr/>
          <p:nvPr/>
        </p:nvSpPr>
        <p:spPr bwMode="auto">
          <a:xfrm>
            <a:off x="694256" y="2391836"/>
            <a:ext cx="2743205" cy="2743205"/>
          </a:xfrm>
          <a:prstGeom prst="ellipse">
            <a:avLst/>
          </a:prstGeom>
          <a:noFill/>
          <a:ln w="12700" cap="flat" cmpd="sng" algn="ctr">
            <a:gradFill flip="none" rotWithShape="1">
              <a:gsLst>
                <a:gs pos="0">
                  <a:schemeClr val="bg1">
                    <a:lumMod val="75000"/>
                  </a:schemeClr>
                </a:gs>
                <a:gs pos="100000">
                  <a:schemeClr val="bg1">
                    <a:lumMod val="75000"/>
                  </a:schemeClr>
                </a:gs>
                <a:gs pos="51000">
                  <a:schemeClr val="bg1">
                    <a:lumMod val="95000"/>
                  </a:schemeClr>
                </a:gs>
              </a:gsLst>
              <a:path path="circle">
                <a:fillToRect l="50000" t="50000" r="50000" b="50000"/>
              </a:path>
              <a:tileRect/>
            </a:gradFill>
            <a:prstDash val="solid"/>
            <a:round/>
            <a:headEnd type="none" w="med" len="med"/>
            <a:tailEnd type="none" w="med" len="med"/>
          </a:ln>
          <a:effectLst/>
        </p:spPr>
        <p:txBody>
          <a:bodyPr rtlCol="0" anchor="ctr">
            <a:prstTxWarp prst="textNoShape">
              <a:avLst/>
            </a:prstTxWarp>
          </a:bodyPr>
          <a:lstStyle/>
          <a:p>
            <a:pPr algn="ctr"/>
            <a:endParaRPr lang="en-US" dirty="0">
              <a:latin typeface="Arial" pitchFamily="28" charset="0"/>
              <a:ea typeface="ＭＳ Ｐゴシック" pitchFamily="28" charset="-128"/>
              <a:cs typeface="ＭＳ Ｐゴシック" pitchFamily="28" charset="-128"/>
            </a:endParaRPr>
          </a:p>
        </p:txBody>
      </p:sp>
      <p:sp>
        <p:nvSpPr>
          <p:cNvPr id="19" name="Oval 18"/>
          <p:cNvSpPr/>
          <p:nvPr/>
        </p:nvSpPr>
        <p:spPr bwMode="auto">
          <a:xfrm>
            <a:off x="3149585" y="2391836"/>
            <a:ext cx="2743205" cy="2743205"/>
          </a:xfrm>
          <a:prstGeom prst="ellipse">
            <a:avLst/>
          </a:prstGeom>
          <a:noFill/>
          <a:ln w="12700" cap="flat" cmpd="sng" algn="ctr">
            <a:gradFill flip="none" rotWithShape="1">
              <a:gsLst>
                <a:gs pos="0">
                  <a:schemeClr val="bg1">
                    <a:lumMod val="75000"/>
                  </a:schemeClr>
                </a:gs>
                <a:gs pos="100000">
                  <a:schemeClr val="bg1">
                    <a:lumMod val="75000"/>
                  </a:schemeClr>
                </a:gs>
                <a:gs pos="51000">
                  <a:schemeClr val="bg1">
                    <a:lumMod val="95000"/>
                  </a:schemeClr>
                </a:gs>
              </a:gsLst>
              <a:path path="circle">
                <a:fillToRect l="50000" t="50000" r="50000" b="50000"/>
              </a:path>
              <a:tileRect/>
            </a:gradFill>
            <a:prstDash val="solid"/>
            <a:round/>
            <a:headEnd type="none" w="med" len="med"/>
            <a:tailEnd type="none" w="med" len="med"/>
          </a:ln>
          <a:effectLst/>
        </p:spPr>
        <p:txBody>
          <a:bodyPr rtlCol="0" anchor="ctr">
            <a:prstTxWarp prst="textNoShape">
              <a:avLst/>
            </a:prstTxWarp>
          </a:bodyPr>
          <a:lstStyle/>
          <a:p>
            <a:pPr algn="ctr"/>
            <a:endParaRPr lang="en-US" dirty="0">
              <a:latin typeface="Arial" pitchFamily="28" charset="0"/>
              <a:ea typeface="ＭＳ Ｐゴシック" pitchFamily="28" charset="-128"/>
              <a:cs typeface="ＭＳ Ｐゴシック" pitchFamily="28" charset="-128"/>
            </a:endParaRPr>
          </a:p>
        </p:txBody>
      </p:sp>
      <p:sp>
        <p:nvSpPr>
          <p:cNvPr id="20" name="Oval 19"/>
          <p:cNvSpPr/>
          <p:nvPr/>
        </p:nvSpPr>
        <p:spPr bwMode="auto">
          <a:xfrm>
            <a:off x="5587982" y="2391836"/>
            <a:ext cx="2743205" cy="2743205"/>
          </a:xfrm>
          <a:prstGeom prst="ellipse">
            <a:avLst/>
          </a:prstGeom>
          <a:noFill/>
          <a:ln w="12700" cap="flat" cmpd="sng" algn="ctr">
            <a:gradFill flip="none" rotWithShape="1">
              <a:gsLst>
                <a:gs pos="0">
                  <a:schemeClr val="bg1">
                    <a:lumMod val="75000"/>
                  </a:schemeClr>
                </a:gs>
                <a:gs pos="100000">
                  <a:schemeClr val="bg1">
                    <a:lumMod val="75000"/>
                  </a:schemeClr>
                </a:gs>
                <a:gs pos="51000">
                  <a:schemeClr val="bg1">
                    <a:lumMod val="95000"/>
                  </a:schemeClr>
                </a:gs>
              </a:gsLst>
              <a:path path="circle">
                <a:fillToRect l="50000" t="50000" r="50000" b="50000"/>
              </a:path>
              <a:tileRect/>
            </a:gradFill>
            <a:prstDash val="solid"/>
            <a:round/>
            <a:headEnd type="none" w="med" len="med"/>
            <a:tailEnd type="none" w="med" len="med"/>
          </a:ln>
          <a:effectLst/>
        </p:spPr>
        <p:txBody>
          <a:bodyPr rtlCol="0" anchor="ctr">
            <a:prstTxWarp prst="textNoShape">
              <a:avLst/>
            </a:prstTxWarp>
          </a:bodyPr>
          <a:lstStyle/>
          <a:p>
            <a:pPr algn="ctr"/>
            <a:endParaRPr lang="en-US" dirty="0">
              <a:latin typeface="Arial" pitchFamily="28" charset="0"/>
              <a:ea typeface="ＭＳ Ｐゴシック" pitchFamily="28" charset="-128"/>
              <a:cs typeface="ＭＳ Ｐゴシック" pitchFamily="28" charset="-128"/>
            </a:endParaRPr>
          </a:p>
        </p:txBody>
      </p:sp>
    </p:spTree>
    <p:extLst>
      <p:ext uri="{BB962C8B-B14F-4D97-AF65-F5344CB8AC3E}">
        <p14:creationId xmlns:p14="http://schemas.microsoft.com/office/powerpoint/2010/main" val="162666515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Arrow Connector 32"/>
          <p:cNvCxnSpPr/>
          <p:nvPr/>
        </p:nvCxnSpPr>
        <p:spPr bwMode="auto">
          <a:xfrm>
            <a:off x="3996273" y="3710514"/>
            <a:ext cx="495305" cy="0"/>
          </a:xfrm>
          <a:prstGeom prst="straightConnector1">
            <a:avLst/>
          </a:prstGeom>
          <a:solidFill>
            <a:schemeClr val="accent1"/>
          </a:solidFill>
          <a:ln w="63500" cap="flat" cmpd="sng" algn="ctr">
            <a:solidFill>
              <a:srgbClr val="4A8319"/>
            </a:solidFill>
            <a:prstDash val="solid"/>
            <a:round/>
            <a:headEnd type="none" w="med" len="med"/>
            <a:tailEnd type="arrow" w="lg" len="sm"/>
          </a:ln>
          <a:effectLst/>
        </p:spPr>
      </p:cxnSp>
      <p:sp>
        <p:nvSpPr>
          <p:cNvPr id="4" name="Date Placeholder 3"/>
          <p:cNvSpPr>
            <a:spLocks noGrp="1"/>
          </p:cNvSpPr>
          <p:nvPr>
            <p:ph type="dt" sz="half" idx="10"/>
          </p:nvPr>
        </p:nvSpPr>
        <p:spPr/>
        <p:txBody>
          <a:bodyPr/>
          <a:lstStyle/>
          <a:p>
            <a:fld id="{303F2686-1FE1-3F49-827A-397A0F8A5AC7}" type="datetime1">
              <a:rPr lang="en-US" smtClean="0"/>
              <a:pPr/>
              <a:t>1/23/13</a:t>
            </a:fld>
            <a:endParaRPr lang="en-US" dirty="0"/>
          </a:p>
        </p:txBody>
      </p:sp>
      <p:sp>
        <p:nvSpPr>
          <p:cNvPr id="5" name="Slide Number Placeholder 4"/>
          <p:cNvSpPr>
            <a:spLocks noGrp="1"/>
          </p:cNvSpPr>
          <p:nvPr>
            <p:ph type="sldNum" sz="quarter" idx="11"/>
          </p:nvPr>
        </p:nvSpPr>
        <p:spPr/>
        <p:txBody>
          <a:bodyPr/>
          <a:lstStyle/>
          <a:p>
            <a:fld id="{B14F66D8-224F-9548-8A53-7705C7A37F6F}" type="slidenum">
              <a:rPr lang="en-US" smtClean="0"/>
              <a:pPr/>
              <a:t>4</a:t>
            </a:fld>
            <a:endParaRPr lang="en-US" dirty="0"/>
          </a:p>
        </p:txBody>
      </p:sp>
      <p:sp>
        <p:nvSpPr>
          <p:cNvPr id="16" name="Title 15"/>
          <p:cNvSpPr>
            <a:spLocks noGrp="1"/>
          </p:cNvSpPr>
          <p:nvPr>
            <p:ph type="title"/>
          </p:nvPr>
        </p:nvSpPr>
        <p:spPr>
          <a:xfrm>
            <a:off x="714375" y="609600"/>
            <a:ext cx="7772400" cy="1143000"/>
          </a:xfrm>
        </p:spPr>
        <p:txBody>
          <a:bodyPr/>
          <a:lstStyle/>
          <a:p>
            <a:r>
              <a:rPr lang="zh-CN" altLang="en-US" sz="2200" dirty="0" smtClean="0">
                <a:solidFill>
                  <a:srgbClr val="4A8319"/>
                </a:solidFill>
                <a:latin typeface="楷体" pitchFamily="49" charset="-122"/>
                <a:ea typeface="楷体" pitchFamily="49" charset="-122"/>
              </a:rPr>
              <a:t>选择</a:t>
            </a:r>
            <a:r>
              <a:rPr lang="en-US" sz="2200" dirty="0"/>
              <a:t/>
            </a:r>
            <a:br>
              <a:rPr lang="en-US" sz="2200" dirty="0"/>
            </a:br>
            <a:r>
              <a:rPr lang="zh-CN" altLang="en-US" dirty="0" smtClean="0">
                <a:latin typeface="楷体" pitchFamily="49" charset="-122"/>
                <a:ea typeface="楷体" pitchFamily="49" charset="-122"/>
              </a:rPr>
              <a:t>在</a:t>
            </a:r>
            <a:r>
              <a:rPr lang="en-US" altLang="zh-CN" dirty="0" smtClean="0"/>
              <a:t>IEEE </a:t>
            </a:r>
            <a:r>
              <a:rPr lang="en-US" altLang="zh-CN" i="1" dirty="0" err="1" smtClean="0"/>
              <a:t>Xplore</a:t>
            </a:r>
            <a:r>
              <a:rPr lang="en-US" altLang="zh-CN" baseline="30000" dirty="0" smtClean="0"/>
              <a:t>® </a:t>
            </a:r>
            <a:r>
              <a:rPr lang="zh-CN" altLang="en-US" dirty="0" smtClean="0">
                <a:latin typeface="楷体" pitchFamily="49" charset="-122"/>
                <a:ea typeface="楷体" pitchFamily="49" charset="-122"/>
              </a:rPr>
              <a:t>平台上搜索期刊</a:t>
            </a:r>
            <a:endParaRPr lang="en-US" baseline="30000" dirty="0">
              <a:latin typeface="楷体" pitchFamily="49" charset="-122"/>
              <a:ea typeface="楷体" pitchFamily="49" charset="-122"/>
            </a:endParaRPr>
          </a:p>
        </p:txBody>
      </p:sp>
      <p:pic>
        <p:nvPicPr>
          <p:cNvPr id="17" name="Picture 1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42765" y="2082801"/>
            <a:ext cx="4266406" cy="3299714"/>
          </a:xfrm>
          <a:prstGeom prst="rect">
            <a:avLst/>
          </a:prstGeom>
          <a:ln w="6350">
            <a:solidFill>
              <a:schemeClr val="bg1">
                <a:lumMod val="50000"/>
              </a:schemeClr>
            </a:solidFill>
          </a:ln>
          <a:effectLst>
            <a:outerShdw blurRad="50800" dist="38100" dir="2700000" algn="tl" rotWithShape="0">
              <a:srgbClr val="000000">
                <a:alpha val="20000"/>
              </a:srgbClr>
            </a:outerShdw>
          </a:effectLst>
        </p:spPr>
      </p:pic>
      <p:grpSp>
        <p:nvGrpSpPr>
          <p:cNvPr id="13" name="Group 12"/>
          <p:cNvGrpSpPr/>
          <p:nvPr/>
        </p:nvGrpSpPr>
        <p:grpSpPr>
          <a:xfrm>
            <a:off x="1314752" y="5894093"/>
            <a:ext cx="6171276" cy="378864"/>
            <a:chOff x="1314752" y="5894093"/>
            <a:chExt cx="6171276" cy="378864"/>
          </a:xfrm>
        </p:grpSpPr>
        <p:sp>
          <p:nvSpPr>
            <p:cNvPr id="15" name="Right Arrow 14"/>
            <p:cNvSpPr/>
            <p:nvPr/>
          </p:nvSpPr>
          <p:spPr bwMode="auto">
            <a:xfrm>
              <a:off x="1314752" y="5894093"/>
              <a:ext cx="6171276" cy="378864"/>
            </a:xfrm>
            <a:prstGeom prst="rightArrow">
              <a:avLst>
                <a:gd name="adj1" fmla="val 50000"/>
                <a:gd name="adj2" fmla="val 64047"/>
              </a:avLst>
            </a:prstGeom>
            <a:solidFill>
              <a:schemeClr val="bg1">
                <a:lumMod val="85000"/>
              </a:schemeClr>
            </a:solidFill>
            <a:ln w="38100" cap="flat" cmpd="sng" algn="ctr">
              <a:noFill/>
              <a:prstDash val="solid"/>
              <a:round/>
              <a:headEnd type="none" w="med" len="med"/>
              <a:tailEnd type="none" w="med" len="med"/>
            </a:ln>
            <a:effectLst/>
          </p:spPr>
          <p:txBody>
            <a:bodyPr/>
            <a:lstStyle/>
            <a:p>
              <a:endParaRPr lang="en-US" dirty="0"/>
            </a:p>
          </p:txBody>
        </p:sp>
        <p:sp>
          <p:nvSpPr>
            <p:cNvPr id="18" name="Oval 17"/>
            <p:cNvSpPr/>
            <p:nvPr/>
          </p:nvSpPr>
          <p:spPr bwMode="auto">
            <a:xfrm>
              <a:off x="2001912" y="5932649"/>
              <a:ext cx="310896" cy="310896"/>
            </a:xfrm>
            <a:prstGeom prst="ellipse">
              <a:avLst/>
            </a:prstGeom>
            <a:solidFill>
              <a:srgbClr val="4A8319"/>
            </a:solidFill>
            <a:ln w="31750" cap="flat" cmpd="sng" algn="ctr">
              <a:solidFill>
                <a:schemeClr val="bg1"/>
              </a:solidFill>
              <a:prstDash val="solid"/>
              <a:round/>
              <a:headEnd type="none" w="med" len="med"/>
              <a:tailEnd type="none" w="med" len="med"/>
            </a:ln>
            <a:effectLst/>
          </p:spPr>
          <p:txBody>
            <a:bodyPr rtlCol="0" anchor="ctr">
              <a:prstTxWarp prst="textNoShape">
                <a:avLst/>
              </a:prstTxWarp>
            </a:bodyPr>
            <a:lstStyle/>
            <a:p>
              <a:pPr algn="ctr"/>
              <a:endParaRPr lang="en-US" dirty="0">
                <a:latin typeface="Arial" pitchFamily="28" charset="0"/>
                <a:ea typeface="ＭＳ Ｐゴシック" pitchFamily="28" charset="-128"/>
                <a:cs typeface="ＭＳ Ｐゴシック" pitchFamily="28" charset="-128"/>
              </a:endParaRPr>
            </a:p>
          </p:txBody>
        </p:sp>
        <p:sp>
          <p:nvSpPr>
            <p:cNvPr id="20" name="Oval 19"/>
            <p:cNvSpPr/>
            <p:nvPr/>
          </p:nvSpPr>
          <p:spPr bwMode="auto">
            <a:xfrm>
              <a:off x="3438423" y="5932649"/>
              <a:ext cx="310896" cy="310896"/>
            </a:xfrm>
            <a:prstGeom prst="ellipse">
              <a:avLst/>
            </a:prstGeom>
            <a:solidFill>
              <a:schemeClr val="bg1">
                <a:lumMod val="50000"/>
              </a:schemeClr>
            </a:solidFill>
            <a:ln w="31750" cap="flat" cmpd="sng" algn="ctr">
              <a:solidFill>
                <a:schemeClr val="bg1"/>
              </a:solidFill>
              <a:prstDash val="solid"/>
              <a:round/>
              <a:headEnd type="none" w="med" len="med"/>
              <a:tailEnd type="none" w="med" len="med"/>
            </a:ln>
            <a:effectLst/>
          </p:spPr>
          <p:txBody>
            <a:bodyPr rtlCol="0" anchor="ctr">
              <a:prstTxWarp prst="textNoShape">
                <a:avLst/>
              </a:prstTxWarp>
            </a:bodyPr>
            <a:lstStyle/>
            <a:p>
              <a:pPr algn="ctr"/>
              <a:endParaRPr lang="en-US" dirty="0">
                <a:latin typeface="Arial" pitchFamily="28" charset="0"/>
                <a:ea typeface="ＭＳ Ｐゴシック" pitchFamily="28" charset="-128"/>
                <a:cs typeface="ＭＳ Ｐゴシック" pitchFamily="28" charset="-128"/>
              </a:endParaRPr>
            </a:p>
          </p:txBody>
        </p:sp>
        <p:sp>
          <p:nvSpPr>
            <p:cNvPr id="21" name="Oval 20"/>
            <p:cNvSpPr/>
            <p:nvPr/>
          </p:nvSpPr>
          <p:spPr bwMode="auto">
            <a:xfrm>
              <a:off x="4874934" y="5932649"/>
              <a:ext cx="310896" cy="310896"/>
            </a:xfrm>
            <a:prstGeom prst="ellipse">
              <a:avLst/>
            </a:prstGeom>
            <a:solidFill>
              <a:schemeClr val="bg1">
                <a:lumMod val="50000"/>
              </a:schemeClr>
            </a:solidFill>
            <a:ln w="31750" cap="flat" cmpd="sng" algn="ctr">
              <a:solidFill>
                <a:schemeClr val="bg1"/>
              </a:solidFill>
              <a:prstDash val="solid"/>
              <a:round/>
              <a:headEnd type="none" w="med" len="med"/>
              <a:tailEnd type="none" w="med" len="med"/>
            </a:ln>
            <a:effectLst/>
          </p:spPr>
          <p:txBody>
            <a:bodyPr rtlCol="0" anchor="ctr">
              <a:prstTxWarp prst="textNoShape">
                <a:avLst/>
              </a:prstTxWarp>
            </a:bodyPr>
            <a:lstStyle/>
            <a:p>
              <a:pPr algn="ctr"/>
              <a:endParaRPr lang="en-US" dirty="0">
                <a:latin typeface="Arial" pitchFamily="28" charset="0"/>
                <a:ea typeface="ＭＳ Ｐゴシック" pitchFamily="28" charset="-128"/>
                <a:cs typeface="ＭＳ Ｐゴシック" pitchFamily="28" charset="-128"/>
              </a:endParaRPr>
            </a:p>
          </p:txBody>
        </p:sp>
        <p:sp>
          <p:nvSpPr>
            <p:cNvPr id="22" name="Oval 21"/>
            <p:cNvSpPr/>
            <p:nvPr/>
          </p:nvSpPr>
          <p:spPr bwMode="auto">
            <a:xfrm>
              <a:off x="6311445" y="5932649"/>
              <a:ext cx="310896" cy="310896"/>
            </a:xfrm>
            <a:prstGeom prst="ellipse">
              <a:avLst/>
            </a:prstGeom>
            <a:solidFill>
              <a:schemeClr val="bg1">
                <a:lumMod val="50000"/>
              </a:schemeClr>
            </a:solidFill>
            <a:ln w="31750" cap="flat" cmpd="sng" algn="ctr">
              <a:solidFill>
                <a:schemeClr val="bg1"/>
              </a:solidFill>
              <a:prstDash val="solid"/>
              <a:round/>
              <a:headEnd type="none" w="med" len="med"/>
              <a:tailEnd type="none" w="med" len="med"/>
            </a:ln>
            <a:effectLst/>
          </p:spPr>
          <p:txBody>
            <a:bodyPr rtlCol="0" anchor="ctr">
              <a:prstTxWarp prst="textNoShape">
                <a:avLst/>
              </a:prstTxWarp>
            </a:bodyPr>
            <a:lstStyle/>
            <a:p>
              <a:pPr algn="ctr"/>
              <a:endParaRPr lang="en-US" dirty="0">
                <a:latin typeface="Arial" pitchFamily="28" charset="0"/>
                <a:ea typeface="ＭＳ Ｐゴシック" pitchFamily="28" charset="-128"/>
                <a:cs typeface="ＭＳ Ｐゴシック" pitchFamily="28" charset="-128"/>
              </a:endParaRPr>
            </a:p>
          </p:txBody>
        </p:sp>
      </p:grpSp>
      <p:sp>
        <p:nvSpPr>
          <p:cNvPr id="36" name="Title 1"/>
          <p:cNvSpPr>
            <a:spLocks/>
          </p:cNvSpPr>
          <p:nvPr/>
        </p:nvSpPr>
        <p:spPr bwMode="auto">
          <a:xfrm>
            <a:off x="607480" y="3031603"/>
            <a:ext cx="3449112" cy="1622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smtClean="0">
                <a:latin typeface="楷体" pitchFamily="49" charset="-122"/>
                <a:ea typeface="楷体" pitchFamily="49" charset="-122"/>
              </a:rPr>
              <a:t>按照</a:t>
            </a:r>
            <a:r>
              <a:rPr lang="zh-CN" altLang="en-US" b="1" dirty="0" smtClean="0">
                <a:latin typeface="楷体" pitchFamily="49" charset="-122"/>
                <a:ea typeface="楷体" pitchFamily="49" charset="-122"/>
              </a:rPr>
              <a:t>期刊名</a:t>
            </a:r>
            <a:r>
              <a:rPr lang="zh-CN" altLang="en-US" dirty="0" smtClean="0">
                <a:latin typeface="楷体" pitchFamily="49" charset="-122"/>
                <a:ea typeface="楷体" pitchFamily="49" charset="-122"/>
              </a:rPr>
              <a:t>和</a:t>
            </a:r>
            <a:r>
              <a:rPr lang="zh-CN" altLang="en-US" b="1" dirty="0" smtClean="0">
                <a:latin typeface="楷体" pitchFamily="49" charset="-122"/>
                <a:ea typeface="楷体" pitchFamily="49" charset="-122"/>
              </a:rPr>
              <a:t>学科浏览</a:t>
            </a:r>
            <a:r>
              <a:rPr lang="zh-CN" altLang="en-US" dirty="0" smtClean="0">
                <a:latin typeface="楷体" pitchFamily="49" charset="-122"/>
                <a:ea typeface="楷体" pitchFamily="49" charset="-122"/>
              </a:rPr>
              <a:t>，找到您所在研究领域的期刊</a:t>
            </a:r>
            <a:r>
              <a:rPr lang="en-US" dirty="0" smtClean="0">
                <a:latin typeface="楷体" pitchFamily="49" charset="-122"/>
                <a:ea typeface="楷体" pitchFamily="49" charset="-122"/>
              </a:rPr>
              <a:t> </a:t>
            </a:r>
            <a:r>
              <a:rPr lang="en-US" dirty="0">
                <a:latin typeface="Verdana" charset="0"/>
              </a:rPr>
              <a:t/>
            </a:r>
            <a:br>
              <a:rPr lang="en-US" dirty="0">
                <a:latin typeface="Verdana" charset="0"/>
              </a:rPr>
            </a:br>
            <a:r>
              <a:rPr lang="en-US" dirty="0">
                <a:latin typeface="Verdana" charset="0"/>
              </a:rPr>
              <a:t/>
            </a:r>
            <a:br>
              <a:rPr lang="en-US" dirty="0">
                <a:latin typeface="Verdana" charset="0"/>
              </a:rPr>
            </a:br>
            <a:r>
              <a:rPr lang="en-US" dirty="0">
                <a:latin typeface="Verdana" charset="0"/>
              </a:rPr>
              <a:t/>
            </a:r>
            <a:br>
              <a:rPr lang="en-US" dirty="0">
                <a:latin typeface="Verdana" charset="0"/>
              </a:rPr>
            </a:br>
            <a:r>
              <a:rPr lang="en-US" dirty="0">
                <a:latin typeface="Verdana" charset="0"/>
              </a:rPr>
              <a:t/>
            </a:r>
            <a:br>
              <a:rPr lang="en-US" dirty="0">
                <a:latin typeface="Verdana" charset="0"/>
              </a:rPr>
            </a:br>
            <a:r>
              <a:rPr lang="en-US" sz="3200" dirty="0">
                <a:latin typeface="Times New Roman" charset="0"/>
              </a:rPr>
              <a:t/>
            </a:r>
            <a:br>
              <a:rPr lang="en-US" sz="3200" dirty="0">
                <a:latin typeface="Times New Roman" charset="0"/>
              </a:rPr>
            </a:br>
            <a:endParaRPr lang="en-US" sz="3200" dirty="0">
              <a:latin typeface="Times New Roman" charset="0"/>
            </a:endParaRPr>
          </a:p>
        </p:txBody>
      </p:sp>
    </p:spTree>
    <p:extLst>
      <p:ext uri="{BB962C8B-B14F-4D97-AF65-F5344CB8AC3E}">
        <p14:creationId xmlns:p14="http://schemas.microsoft.com/office/powerpoint/2010/main" val="48697353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03F2686-1FE1-3F49-827A-397A0F8A5AC7}" type="datetime1">
              <a:rPr lang="en-US" smtClean="0"/>
              <a:pPr/>
              <a:t>1/23/13</a:t>
            </a:fld>
            <a:endParaRPr lang="en-US" dirty="0"/>
          </a:p>
        </p:txBody>
      </p:sp>
      <p:sp>
        <p:nvSpPr>
          <p:cNvPr id="5" name="Slide Number Placeholder 4"/>
          <p:cNvSpPr>
            <a:spLocks noGrp="1"/>
          </p:cNvSpPr>
          <p:nvPr>
            <p:ph type="sldNum" sz="quarter" idx="11"/>
          </p:nvPr>
        </p:nvSpPr>
        <p:spPr/>
        <p:txBody>
          <a:bodyPr/>
          <a:lstStyle/>
          <a:p>
            <a:fld id="{B14F66D8-224F-9548-8A53-7705C7A37F6F}" type="slidenum">
              <a:rPr lang="en-US" smtClean="0"/>
              <a:pPr/>
              <a:t>5</a:t>
            </a:fld>
            <a:endParaRPr lang="en-US" dirty="0"/>
          </a:p>
        </p:txBody>
      </p:sp>
      <p:sp>
        <p:nvSpPr>
          <p:cNvPr id="22" name="Date Placeholder 3"/>
          <p:cNvSpPr txBox="1">
            <a:spLocks/>
          </p:cNvSpPr>
          <p:nvPr/>
        </p:nvSpPr>
        <p:spPr>
          <a:xfrm>
            <a:off x="1219200" y="6172200"/>
            <a:ext cx="31242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spcBef>
                <a:spcPct val="0"/>
              </a:spcBef>
              <a:spcAft>
                <a:spcPct val="0"/>
              </a:spcAft>
              <a:defRPr sz="1000" kern="1200">
                <a:solidFill>
                  <a:srgbClr val="898989"/>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fld id="{303F2686-1FE1-3F49-827A-397A0F8A5AC7}" type="datetime1">
              <a:rPr lang="en-US" smtClean="0"/>
              <a:pPr/>
              <a:t>1/23/13</a:t>
            </a:fld>
            <a:endParaRPr lang="en-US" dirty="0"/>
          </a:p>
        </p:txBody>
      </p:sp>
      <p:sp>
        <p:nvSpPr>
          <p:cNvPr id="23" name="Slide Number Placeholder 4"/>
          <p:cNvSpPr txBox="1">
            <a:spLocks/>
          </p:cNvSpPr>
          <p:nvPr/>
        </p:nvSpPr>
        <p:spPr>
          <a:xfrm>
            <a:off x="533400" y="6172200"/>
            <a:ext cx="6858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spcBef>
                <a:spcPct val="0"/>
              </a:spcBef>
              <a:spcAft>
                <a:spcPct val="0"/>
              </a:spcAft>
              <a:defRPr sz="1000" kern="1200">
                <a:solidFill>
                  <a:srgbClr val="898989"/>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fld id="{B14F66D8-224F-9548-8A53-7705C7A37F6F}" type="slidenum">
              <a:rPr lang="en-US" smtClean="0"/>
              <a:pPr/>
              <a:t>5</a:t>
            </a:fld>
            <a:endParaRPr lang="en-US" dirty="0"/>
          </a:p>
        </p:txBody>
      </p:sp>
      <p:sp>
        <p:nvSpPr>
          <p:cNvPr id="24" name="Title 15"/>
          <p:cNvSpPr>
            <a:spLocks noGrp="1"/>
          </p:cNvSpPr>
          <p:nvPr>
            <p:ph type="title"/>
          </p:nvPr>
        </p:nvSpPr>
        <p:spPr>
          <a:xfrm>
            <a:off x="685800" y="609600"/>
            <a:ext cx="7772400" cy="1143000"/>
          </a:xfrm>
        </p:spPr>
        <p:txBody>
          <a:bodyPr/>
          <a:lstStyle/>
          <a:p>
            <a:r>
              <a:rPr lang="zh-CN" altLang="en-US" sz="2200" dirty="0" smtClean="0">
                <a:solidFill>
                  <a:srgbClr val="4A8319"/>
                </a:solidFill>
                <a:latin typeface="楷体" pitchFamily="49" charset="-122"/>
                <a:ea typeface="楷体" pitchFamily="49" charset="-122"/>
              </a:rPr>
              <a:t>选择</a:t>
            </a:r>
            <a:r>
              <a:rPr lang="en-US" sz="2200" dirty="0">
                <a:latin typeface="楷体" pitchFamily="49" charset="-122"/>
                <a:ea typeface="楷体" pitchFamily="49" charset="-122"/>
              </a:rPr>
              <a:t/>
            </a:r>
            <a:br>
              <a:rPr lang="en-US" sz="2200" dirty="0">
                <a:latin typeface="楷体" pitchFamily="49" charset="-122"/>
                <a:ea typeface="楷体" pitchFamily="49" charset="-122"/>
              </a:rPr>
            </a:br>
            <a:r>
              <a:rPr lang="zh-CN" altLang="en-US" dirty="0" smtClean="0">
                <a:latin typeface="楷体" pitchFamily="49" charset="-122"/>
                <a:ea typeface="楷体" pitchFamily="49" charset="-122"/>
              </a:rPr>
              <a:t>在</a:t>
            </a:r>
            <a:r>
              <a:rPr lang="en-US" altLang="zh-CN" dirty="0" smtClean="0"/>
              <a:t>IEEE </a:t>
            </a:r>
            <a:r>
              <a:rPr lang="en-US" altLang="zh-CN" i="1" dirty="0" err="1" smtClean="0"/>
              <a:t>Xplore</a:t>
            </a:r>
            <a:r>
              <a:rPr lang="en-US" altLang="zh-CN" baseline="30000" dirty="0" smtClean="0"/>
              <a:t>®</a:t>
            </a:r>
            <a:r>
              <a:rPr lang="zh-CN" altLang="en-US" dirty="0" smtClean="0">
                <a:latin typeface="楷体" pitchFamily="49" charset="-122"/>
                <a:ea typeface="楷体" pitchFamily="49" charset="-122"/>
              </a:rPr>
              <a:t>平台上找到相关期刊</a:t>
            </a:r>
            <a:endParaRPr lang="en-US" baseline="30000" dirty="0">
              <a:latin typeface="楷体" pitchFamily="49" charset="-122"/>
              <a:ea typeface="楷体" pitchFamily="49" charset="-122"/>
            </a:endParaRPr>
          </a:p>
        </p:txBody>
      </p:sp>
      <p:pic>
        <p:nvPicPr>
          <p:cNvPr id="25" name="Picture 2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42765" y="2082801"/>
            <a:ext cx="4266405" cy="3299713"/>
          </a:xfrm>
          <a:prstGeom prst="rect">
            <a:avLst/>
          </a:prstGeom>
          <a:ln w="6350">
            <a:solidFill>
              <a:schemeClr val="bg1">
                <a:lumMod val="50000"/>
              </a:schemeClr>
            </a:solidFill>
          </a:ln>
          <a:effectLst>
            <a:outerShdw blurRad="50800" dist="38100" dir="2700000" algn="tl" rotWithShape="0">
              <a:srgbClr val="000000">
                <a:alpha val="20000"/>
              </a:srgbClr>
            </a:outerShdw>
          </a:effectLst>
        </p:spPr>
      </p:pic>
      <p:grpSp>
        <p:nvGrpSpPr>
          <p:cNvPr id="26" name="Group 25"/>
          <p:cNvGrpSpPr/>
          <p:nvPr/>
        </p:nvGrpSpPr>
        <p:grpSpPr>
          <a:xfrm>
            <a:off x="1314752" y="5894093"/>
            <a:ext cx="6171276" cy="378864"/>
            <a:chOff x="1314752" y="5894093"/>
            <a:chExt cx="6171276" cy="378864"/>
          </a:xfrm>
        </p:grpSpPr>
        <p:sp>
          <p:nvSpPr>
            <p:cNvPr id="27" name="Right Arrow 26"/>
            <p:cNvSpPr/>
            <p:nvPr/>
          </p:nvSpPr>
          <p:spPr bwMode="auto">
            <a:xfrm>
              <a:off x="1314752" y="5894093"/>
              <a:ext cx="6171276" cy="378864"/>
            </a:xfrm>
            <a:prstGeom prst="rightArrow">
              <a:avLst>
                <a:gd name="adj1" fmla="val 50000"/>
                <a:gd name="adj2" fmla="val 64047"/>
              </a:avLst>
            </a:prstGeom>
            <a:solidFill>
              <a:schemeClr val="bg1">
                <a:lumMod val="85000"/>
              </a:schemeClr>
            </a:solidFill>
            <a:ln w="38100" cap="flat" cmpd="sng" algn="ctr">
              <a:noFill/>
              <a:prstDash val="solid"/>
              <a:round/>
              <a:headEnd type="none" w="med" len="med"/>
              <a:tailEnd type="none" w="med" len="med"/>
            </a:ln>
            <a:effectLst/>
          </p:spPr>
          <p:txBody>
            <a:bodyPr/>
            <a:lstStyle/>
            <a:p>
              <a:endParaRPr lang="en-US" dirty="0"/>
            </a:p>
          </p:txBody>
        </p:sp>
        <p:sp>
          <p:nvSpPr>
            <p:cNvPr id="28" name="Oval 27"/>
            <p:cNvSpPr/>
            <p:nvPr/>
          </p:nvSpPr>
          <p:spPr bwMode="auto">
            <a:xfrm>
              <a:off x="2001912" y="5932649"/>
              <a:ext cx="310896" cy="310896"/>
            </a:xfrm>
            <a:prstGeom prst="ellipse">
              <a:avLst/>
            </a:prstGeom>
            <a:solidFill>
              <a:srgbClr val="4A8319"/>
            </a:solidFill>
            <a:ln w="31750" cap="flat" cmpd="sng" algn="ctr">
              <a:solidFill>
                <a:schemeClr val="bg1"/>
              </a:solidFill>
              <a:prstDash val="solid"/>
              <a:round/>
              <a:headEnd type="none" w="med" len="med"/>
              <a:tailEnd type="none" w="med" len="med"/>
            </a:ln>
            <a:effectLst/>
          </p:spPr>
          <p:txBody>
            <a:bodyPr rtlCol="0" anchor="ctr">
              <a:prstTxWarp prst="textNoShape">
                <a:avLst/>
              </a:prstTxWarp>
            </a:bodyPr>
            <a:lstStyle/>
            <a:p>
              <a:pPr algn="ctr"/>
              <a:endParaRPr lang="en-US" dirty="0">
                <a:latin typeface="Arial" pitchFamily="28" charset="0"/>
                <a:ea typeface="ＭＳ Ｐゴシック" pitchFamily="28" charset="-128"/>
                <a:cs typeface="ＭＳ Ｐゴシック" pitchFamily="28" charset="-128"/>
              </a:endParaRPr>
            </a:p>
          </p:txBody>
        </p:sp>
        <p:sp>
          <p:nvSpPr>
            <p:cNvPr id="29" name="Oval 28"/>
            <p:cNvSpPr/>
            <p:nvPr/>
          </p:nvSpPr>
          <p:spPr bwMode="auto">
            <a:xfrm>
              <a:off x="3438423" y="5932649"/>
              <a:ext cx="310896" cy="310896"/>
            </a:xfrm>
            <a:prstGeom prst="ellipse">
              <a:avLst/>
            </a:prstGeom>
            <a:solidFill>
              <a:schemeClr val="bg1">
                <a:lumMod val="50000"/>
              </a:schemeClr>
            </a:solidFill>
            <a:ln w="31750" cap="flat" cmpd="sng" algn="ctr">
              <a:solidFill>
                <a:schemeClr val="bg1"/>
              </a:solidFill>
              <a:prstDash val="solid"/>
              <a:round/>
              <a:headEnd type="none" w="med" len="med"/>
              <a:tailEnd type="none" w="med" len="med"/>
            </a:ln>
            <a:effectLst/>
          </p:spPr>
          <p:txBody>
            <a:bodyPr rtlCol="0" anchor="ctr">
              <a:prstTxWarp prst="textNoShape">
                <a:avLst/>
              </a:prstTxWarp>
            </a:bodyPr>
            <a:lstStyle/>
            <a:p>
              <a:pPr algn="ctr"/>
              <a:endParaRPr lang="en-US" dirty="0">
                <a:latin typeface="Arial" pitchFamily="28" charset="0"/>
                <a:ea typeface="ＭＳ Ｐゴシック" pitchFamily="28" charset="-128"/>
                <a:cs typeface="ＭＳ Ｐゴシック" pitchFamily="28" charset="-128"/>
              </a:endParaRPr>
            </a:p>
          </p:txBody>
        </p:sp>
        <p:sp>
          <p:nvSpPr>
            <p:cNvPr id="30" name="Oval 29"/>
            <p:cNvSpPr/>
            <p:nvPr/>
          </p:nvSpPr>
          <p:spPr bwMode="auto">
            <a:xfrm>
              <a:off x="4874934" y="5932649"/>
              <a:ext cx="310896" cy="310896"/>
            </a:xfrm>
            <a:prstGeom prst="ellipse">
              <a:avLst/>
            </a:prstGeom>
            <a:solidFill>
              <a:schemeClr val="bg1">
                <a:lumMod val="50000"/>
              </a:schemeClr>
            </a:solidFill>
            <a:ln w="31750" cap="flat" cmpd="sng" algn="ctr">
              <a:solidFill>
                <a:schemeClr val="bg1"/>
              </a:solidFill>
              <a:prstDash val="solid"/>
              <a:round/>
              <a:headEnd type="none" w="med" len="med"/>
              <a:tailEnd type="none" w="med" len="med"/>
            </a:ln>
            <a:effectLst/>
          </p:spPr>
          <p:txBody>
            <a:bodyPr rtlCol="0" anchor="ctr">
              <a:prstTxWarp prst="textNoShape">
                <a:avLst/>
              </a:prstTxWarp>
            </a:bodyPr>
            <a:lstStyle/>
            <a:p>
              <a:pPr algn="ctr"/>
              <a:endParaRPr lang="en-US" dirty="0">
                <a:latin typeface="Arial" pitchFamily="28" charset="0"/>
                <a:ea typeface="ＭＳ Ｐゴシック" pitchFamily="28" charset="-128"/>
                <a:cs typeface="ＭＳ Ｐゴシック" pitchFamily="28" charset="-128"/>
              </a:endParaRPr>
            </a:p>
          </p:txBody>
        </p:sp>
        <p:sp>
          <p:nvSpPr>
            <p:cNvPr id="31" name="Oval 30"/>
            <p:cNvSpPr/>
            <p:nvPr/>
          </p:nvSpPr>
          <p:spPr bwMode="auto">
            <a:xfrm>
              <a:off x="6311445" y="5932649"/>
              <a:ext cx="310896" cy="310896"/>
            </a:xfrm>
            <a:prstGeom prst="ellipse">
              <a:avLst/>
            </a:prstGeom>
            <a:solidFill>
              <a:schemeClr val="bg1">
                <a:lumMod val="50000"/>
              </a:schemeClr>
            </a:solidFill>
            <a:ln w="31750" cap="flat" cmpd="sng" algn="ctr">
              <a:solidFill>
                <a:schemeClr val="bg1"/>
              </a:solidFill>
              <a:prstDash val="solid"/>
              <a:round/>
              <a:headEnd type="none" w="med" len="med"/>
              <a:tailEnd type="none" w="med" len="med"/>
            </a:ln>
            <a:effectLst/>
          </p:spPr>
          <p:txBody>
            <a:bodyPr rtlCol="0" anchor="ctr">
              <a:prstTxWarp prst="textNoShape">
                <a:avLst/>
              </a:prstTxWarp>
            </a:bodyPr>
            <a:lstStyle/>
            <a:p>
              <a:pPr algn="ctr"/>
              <a:endParaRPr lang="en-US" dirty="0">
                <a:latin typeface="Arial" pitchFamily="28" charset="0"/>
                <a:ea typeface="ＭＳ Ｐゴシック" pitchFamily="28" charset="-128"/>
                <a:cs typeface="ＭＳ Ｐゴシック" pitchFamily="28" charset="-128"/>
              </a:endParaRPr>
            </a:p>
          </p:txBody>
        </p:sp>
      </p:grpSp>
      <p:sp>
        <p:nvSpPr>
          <p:cNvPr id="33" name="Title 1"/>
          <p:cNvSpPr>
            <a:spLocks/>
          </p:cNvSpPr>
          <p:nvPr/>
        </p:nvSpPr>
        <p:spPr bwMode="auto">
          <a:xfrm>
            <a:off x="699556" y="1983846"/>
            <a:ext cx="3508376" cy="202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smtClean="0">
                <a:latin typeface="楷体" pitchFamily="49" charset="-122"/>
                <a:ea typeface="楷体" pitchFamily="49" charset="-122"/>
              </a:rPr>
              <a:t>在</a:t>
            </a:r>
            <a:r>
              <a:rPr lang="en-US" altLang="zh-CN" dirty="0" smtClean="0">
                <a:latin typeface="楷体" pitchFamily="49" charset="-122"/>
                <a:ea typeface="楷体" pitchFamily="49" charset="-122"/>
              </a:rPr>
              <a:t>IEEE</a:t>
            </a:r>
            <a:r>
              <a:rPr lang="zh-CN" altLang="en-US" dirty="0" smtClean="0">
                <a:latin typeface="楷体" pitchFamily="49" charset="-122"/>
                <a:ea typeface="楷体" pitchFamily="49" charset="-122"/>
              </a:rPr>
              <a:t>各个期刊的主页上查询该刊的详细信息</a:t>
            </a:r>
            <a:r>
              <a:rPr lang="en-US" dirty="0">
                <a:latin typeface="Verdana" charset="0"/>
              </a:rPr>
              <a:t/>
            </a:r>
            <a:br>
              <a:rPr lang="en-US" dirty="0">
                <a:latin typeface="Verdana" charset="0"/>
              </a:rPr>
            </a:br>
            <a:r>
              <a:rPr lang="en-US" dirty="0">
                <a:latin typeface="Verdana" charset="0"/>
              </a:rPr>
              <a:t/>
            </a:r>
            <a:br>
              <a:rPr lang="en-US" dirty="0">
                <a:latin typeface="Verdana" charset="0"/>
              </a:rPr>
            </a:br>
            <a:r>
              <a:rPr lang="en-US" dirty="0">
                <a:latin typeface="Verdana" charset="0"/>
              </a:rPr>
              <a:t/>
            </a:r>
            <a:br>
              <a:rPr lang="en-US" dirty="0">
                <a:latin typeface="Verdana" charset="0"/>
              </a:rPr>
            </a:br>
            <a:r>
              <a:rPr lang="en-US" dirty="0">
                <a:latin typeface="Verdana" charset="0"/>
              </a:rPr>
              <a:t/>
            </a:r>
            <a:br>
              <a:rPr lang="en-US" dirty="0">
                <a:latin typeface="Verdana" charset="0"/>
              </a:rPr>
            </a:br>
            <a:r>
              <a:rPr lang="en-US" sz="3200" dirty="0">
                <a:latin typeface="Times New Roman" charset="0"/>
              </a:rPr>
              <a:t/>
            </a:r>
            <a:br>
              <a:rPr lang="en-US" sz="3200" dirty="0">
                <a:latin typeface="Times New Roman" charset="0"/>
              </a:rPr>
            </a:br>
            <a:endParaRPr lang="en-US" sz="3200" dirty="0">
              <a:latin typeface="Times New Roman" charset="0"/>
            </a:endParaRPr>
          </a:p>
        </p:txBody>
      </p:sp>
      <p:cxnSp>
        <p:nvCxnSpPr>
          <p:cNvPr id="34" name="Straight Arrow Connector 33"/>
          <p:cNvCxnSpPr/>
          <p:nvPr/>
        </p:nvCxnSpPr>
        <p:spPr bwMode="auto">
          <a:xfrm>
            <a:off x="5228173" y="2643714"/>
            <a:ext cx="495305" cy="0"/>
          </a:xfrm>
          <a:prstGeom prst="straightConnector1">
            <a:avLst/>
          </a:prstGeom>
          <a:solidFill>
            <a:schemeClr val="accent1"/>
          </a:solidFill>
          <a:ln w="63500" cap="flat" cmpd="sng" algn="ctr">
            <a:solidFill>
              <a:srgbClr val="4A8319"/>
            </a:solidFill>
            <a:prstDash val="solid"/>
            <a:round/>
            <a:headEnd type="none" w="med" len="med"/>
            <a:tailEnd type="arrow" w="lg" len="sm"/>
          </a:ln>
          <a:effectLst/>
        </p:spPr>
      </p:cxnSp>
    </p:spTree>
    <p:extLst>
      <p:ext uri="{BB962C8B-B14F-4D97-AF65-F5344CB8AC3E}">
        <p14:creationId xmlns:p14="http://schemas.microsoft.com/office/powerpoint/2010/main" val="169656254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z="2200" dirty="0" smtClean="0">
                <a:solidFill>
                  <a:srgbClr val="0081C6"/>
                </a:solidFill>
                <a:latin typeface="楷体" pitchFamily="49" charset="-122"/>
                <a:ea typeface="楷体" pitchFamily="49" charset="-122"/>
              </a:rPr>
              <a:t>撰写</a:t>
            </a:r>
            <a:r>
              <a:rPr lang="en-US" sz="2200" dirty="0"/>
              <a:t/>
            </a:r>
            <a:br>
              <a:rPr lang="en-US" sz="2200" dirty="0"/>
            </a:br>
            <a:r>
              <a:rPr lang="en-US" dirty="0" smtClean="0"/>
              <a:t>IEEE </a:t>
            </a:r>
            <a:r>
              <a:rPr lang="zh-CN" altLang="en-US" dirty="0" smtClean="0">
                <a:latin typeface="楷体" pitchFamily="49" charset="-122"/>
                <a:ea typeface="楷体" pitchFamily="49" charset="-122"/>
              </a:rPr>
              <a:t>作者数字工具箱</a:t>
            </a:r>
            <a:endParaRPr lang="en-US" dirty="0">
              <a:latin typeface="楷体" pitchFamily="49" charset="-122"/>
              <a:ea typeface="楷体" pitchFamily="49" charset="-122"/>
            </a:endParaRPr>
          </a:p>
        </p:txBody>
      </p:sp>
      <p:sp>
        <p:nvSpPr>
          <p:cNvPr id="3" name="Content Placeholder 2"/>
          <p:cNvSpPr>
            <a:spLocks noGrp="1"/>
          </p:cNvSpPr>
          <p:nvPr>
            <p:ph idx="1"/>
          </p:nvPr>
        </p:nvSpPr>
        <p:spPr>
          <a:xfrm>
            <a:off x="660407" y="1828800"/>
            <a:ext cx="4250267" cy="1320800"/>
          </a:xfrm>
        </p:spPr>
        <p:txBody>
          <a:bodyPr/>
          <a:lstStyle/>
          <a:p>
            <a:pPr marL="0" indent="0">
              <a:buNone/>
            </a:pPr>
            <a:r>
              <a:rPr lang="zh-CN" altLang="en-US" sz="2400" dirty="0" smtClean="0">
                <a:latin typeface="楷体" pitchFamily="49" charset="-122"/>
                <a:ea typeface="楷体" pitchFamily="49" charset="-122"/>
              </a:rPr>
              <a:t>这些工具可为您撰写论文提供得力帮助</a:t>
            </a:r>
            <a:r>
              <a:rPr lang="en-US" sz="2400" dirty="0" smtClean="0"/>
              <a:t/>
            </a:r>
            <a:br>
              <a:rPr lang="en-US" sz="2400" dirty="0" smtClean="0"/>
            </a:br>
            <a:endParaRPr lang="en-US" sz="2400" dirty="0"/>
          </a:p>
        </p:txBody>
      </p:sp>
      <p:sp>
        <p:nvSpPr>
          <p:cNvPr id="4" name="Date Placeholder 3"/>
          <p:cNvSpPr>
            <a:spLocks noGrp="1"/>
          </p:cNvSpPr>
          <p:nvPr>
            <p:ph type="dt" sz="half" idx="10"/>
          </p:nvPr>
        </p:nvSpPr>
        <p:spPr/>
        <p:txBody>
          <a:bodyPr/>
          <a:lstStyle/>
          <a:p>
            <a:fld id="{303F2686-1FE1-3F49-827A-397A0F8A5AC7}" type="datetime1">
              <a:rPr lang="en-US" smtClean="0"/>
              <a:pPr/>
              <a:t>1/23/13</a:t>
            </a:fld>
            <a:endParaRPr lang="en-US" dirty="0"/>
          </a:p>
        </p:txBody>
      </p:sp>
      <p:sp>
        <p:nvSpPr>
          <p:cNvPr id="5" name="Slide Number Placeholder 4"/>
          <p:cNvSpPr>
            <a:spLocks noGrp="1"/>
          </p:cNvSpPr>
          <p:nvPr>
            <p:ph type="sldNum" sz="quarter" idx="11"/>
          </p:nvPr>
        </p:nvSpPr>
        <p:spPr/>
        <p:txBody>
          <a:bodyPr/>
          <a:lstStyle/>
          <a:p>
            <a:fld id="{B14F66D8-224F-9548-8A53-7705C7A37F6F}" type="slidenum">
              <a:rPr lang="en-US" smtClean="0"/>
              <a:pPr/>
              <a:t>6</a:t>
            </a:fld>
            <a:endParaRPr lang="en-US" dirty="0"/>
          </a:p>
        </p:txBody>
      </p:sp>
      <p:sp>
        <p:nvSpPr>
          <p:cNvPr id="7" name="Rectangle 6"/>
          <p:cNvSpPr/>
          <p:nvPr/>
        </p:nvSpPr>
        <p:spPr>
          <a:xfrm>
            <a:off x="719668" y="3246108"/>
            <a:ext cx="4601632" cy="1785104"/>
          </a:xfrm>
          <a:prstGeom prst="rect">
            <a:avLst/>
          </a:prstGeom>
        </p:spPr>
        <p:txBody>
          <a:bodyPr wrap="square">
            <a:spAutoFit/>
          </a:bodyPr>
          <a:lstStyle/>
          <a:p>
            <a:pPr marL="285750" lvl="2" indent="-285750">
              <a:spcAft>
                <a:spcPts val="600"/>
              </a:spcAft>
              <a:buClr>
                <a:srgbClr val="0066A1"/>
              </a:buClr>
              <a:buSzPct val="110000"/>
              <a:buFont typeface="Wingdings" charset="2"/>
              <a:buChar char="§"/>
            </a:pPr>
            <a:r>
              <a:rPr lang="en-US" sz="1800" dirty="0" smtClean="0">
                <a:latin typeface="Verdana" charset="0"/>
              </a:rPr>
              <a:t>IEEE </a:t>
            </a:r>
            <a:r>
              <a:rPr lang="zh-CN" altLang="en-US" sz="1800" dirty="0" smtClean="0">
                <a:latin typeface="楷体" pitchFamily="49" charset="-122"/>
                <a:ea typeface="楷体" pitchFamily="49" charset="-122"/>
              </a:rPr>
              <a:t>文体手册</a:t>
            </a:r>
            <a:endParaRPr lang="en-US" sz="1800" dirty="0">
              <a:latin typeface="楷体" pitchFamily="49" charset="-122"/>
              <a:ea typeface="楷体" pitchFamily="49" charset="-122"/>
            </a:endParaRPr>
          </a:p>
          <a:p>
            <a:pPr marL="285750" lvl="2" indent="-285750">
              <a:spcAft>
                <a:spcPts val="600"/>
              </a:spcAft>
              <a:buClr>
                <a:srgbClr val="0066A1"/>
              </a:buClr>
              <a:buSzPct val="110000"/>
              <a:buFont typeface="Wingdings" charset="2"/>
              <a:buChar char="§"/>
            </a:pPr>
            <a:r>
              <a:rPr lang="zh-CN" altLang="en-US" sz="1800" dirty="0" smtClean="0">
                <a:latin typeface="楷体" pitchFamily="49" charset="-122"/>
                <a:ea typeface="楷体" pitchFamily="49" charset="-122"/>
              </a:rPr>
              <a:t>参考文献助手</a:t>
            </a:r>
            <a:endParaRPr lang="en-US" sz="1800" dirty="0">
              <a:latin typeface="楷体" pitchFamily="49" charset="-122"/>
              <a:ea typeface="楷体" pitchFamily="49" charset="-122"/>
            </a:endParaRPr>
          </a:p>
          <a:p>
            <a:pPr marL="285750" lvl="2" indent="-285750">
              <a:spcAft>
                <a:spcPts val="600"/>
              </a:spcAft>
              <a:buClr>
                <a:srgbClr val="0066A1"/>
              </a:buClr>
              <a:buSzPct val="110000"/>
              <a:buFont typeface="Wingdings" charset="2"/>
              <a:buChar char="§"/>
            </a:pPr>
            <a:r>
              <a:rPr lang="zh-CN" altLang="en-US" sz="1800" dirty="0" smtClean="0">
                <a:latin typeface="楷体" pitchFamily="49" charset="-122"/>
                <a:ea typeface="楷体" pitchFamily="49" charset="-122"/>
              </a:rPr>
              <a:t>编辑助手</a:t>
            </a:r>
            <a:endParaRPr lang="en-US" sz="1800" dirty="0" smtClean="0">
              <a:latin typeface="楷体" pitchFamily="49" charset="-122"/>
              <a:ea typeface="楷体" pitchFamily="49" charset="-122"/>
            </a:endParaRPr>
          </a:p>
          <a:p>
            <a:pPr marL="285750" lvl="2" indent="-285750">
              <a:spcAft>
                <a:spcPts val="600"/>
              </a:spcAft>
              <a:buClr>
                <a:srgbClr val="0066A1"/>
              </a:buClr>
              <a:buSzPct val="110000"/>
              <a:buFont typeface="Wingdings" charset="2"/>
              <a:buChar char="§"/>
            </a:pPr>
            <a:r>
              <a:rPr lang="zh-CN" altLang="en-US" sz="1800" dirty="0" smtClean="0">
                <a:latin typeface="楷体" pitchFamily="49" charset="-122"/>
                <a:ea typeface="楷体" pitchFamily="49" charset="-122"/>
              </a:rPr>
              <a:t>模板</a:t>
            </a:r>
            <a:endParaRPr lang="en-US" sz="1800" dirty="0" smtClean="0">
              <a:latin typeface="楷体" pitchFamily="49" charset="-122"/>
              <a:ea typeface="楷体" pitchFamily="49" charset="-122"/>
            </a:endParaRPr>
          </a:p>
          <a:p>
            <a:pPr marL="285750" lvl="2" indent="-285750">
              <a:spcAft>
                <a:spcPts val="600"/>
              </a:spcAft>
              <a:buClr>
                <a:srgbClr val="0066A1"/>
              </a:buClr>
              <a:buSzPct val="110000"/>
              <a:buFont typeface="Wingdings" charset="2"/>
              <a:buChar char="§"/>
            </a:pPr>
            <a:r>
              <a:rPr lang="zh-CN" altLang="en-US" sz="1800" dirty="0" smtClean="0">
                <a:latin typeface="楷体" pitchFamily="49" charset="-122"/>
                <a:ea typeface="楷体" pitchFamily="49" charset="-122"/>
              </a:rPr>
              <a:t>提交多媒体材料指南</a:t>
            </a:r>
            <a:endParaRPr lang="en-US" sz="1800" dirty="0">
              <a:latin typeface="楷体" pitchFamily="49" charset="-122"/>
              <a:ea typeface="楷体" pitchFamily="49" charset="-122"/>
            </a:endParaRP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86864" y="1921939"/>
            <a:ext cx="3847900" cy="3649130"/>
          </a:xfrm>
          <a:prstGeom prst="rect">
            <a:avLst/>
          </a:prstGeom>
          <a:ln w="6350">
            <a:solidFill>
              <a:schemeClr val="bg1">
                <a:lumMod val="50000"/>
              </a:schemeClr>
            </a:solidFill>
          </a:ln>
          <a:effectLst>
            <a:outerShdw blurRad="50800" dist="38100" dir="2700000" algn="tl" rotWithShape="0">
              <a:srgbClr val="000000">
                <a:alpha val="20000"/>
              </a:srgbClr>
            </a:outerShdw>
          </a:effectLst>
        </p:spPr>
      </p:pic>
      <p:grpSp>
        <p:nvGrpSpPr>
          <p:cNvPr id="18" name="Group 17"/>
          <p:cNvGrpSpPr/>
          <p:nvPr/>
        </p:nvGrpSpPr>
        <p:grpSpPr>
          <a:xfrm>
            <a:off x="1314752" y="5894093"/>
            <a:ext cx="6171276" cy="378864"/>
            <a:chOff x="1314752" y="5894093"/>
            <a:chExt cx="6171276" cy="378864"/>
          </a:xfrm>
        </p:grpSpPr>
        <p:sp>
          <p:nvSpPr>
            <p:cNvPr id="10" name="Right Arrow 9"/>
            <p:cNvSpPr/>
            <p:nvPr/>
          </p:nvSpPr>
          <p:spPr bwMode="auto">
            <a:xfrm>
              <a:off x="1314752" y="5894093"/>
              <a:ext cx="6171276" cy="378864"/>
            </a:xfrm>
            <a:prstGeom prst="rightArrow">
              <a:avLst>
                <a:gd name="adj1" fmla="val 50000"/>
                <a:gd name="adj2" fmla="val 64047"/>
              </a:avLst>
            </a:prstGeom>
            <a:solidFill>
              <a:schemeClr val="bg1">
                <a:lumMod val="85000"/>
              </a:schemeClr>
            </a:solidFill>
            <a:ln w="38100" cap="flat" cmpd="sng" algn="ctr">
              <a:noFill/>
              <a:prstDash val="solid"/>
              <a:round/>
              <a:headEnd type="none" w="med" len="med"/>
              <a:tailEnd type="none" w="med" len="med"/>
            </a:ln>
            <a:effectLst/>
          </p:spPr>
          <p:txBody>
            <a:bodyPr/>
            <a:lstStyle/>
            <a:p>
              <a:endParaRPr lang="en-US" dirty="0"/>
            </a:p>
          </p:txBody>
        </p:sp>
        <p:sp>
          <p:nvSpPr>
            <p:cNvPr id="11" name="Oval 10"/>
            <p:cNvSpPr/>
            <p:nvPr/>
          </p:nvSpPr>
          <p:spPr bwMode="auto">
            <a:xfrm>
              <a:off x="2001912" y="5932649"/>
              <a:ext cx="310896" cy="310896"/>
            </a:xfrm>
            <a:prstGeom prst="ellipse">
              <a:avLst/>
            </a:prstGeom>
            <a:solidFill>
              <a:schemeClr val="tx1">
                <a:lumMod val="50000"/>
                <a:lumOff val="50000"/>
              </a:schemeClr>
            </a:solidFill>
            <a:ln w="31750" cap="flat" cmpd="sng" algn="ctr">
              <a:solidFill>
                <a:schemeClr val="bg1"/>
              </a:solidFill>
              <a:prstDash val="solid"/>
              <a:round/>
              <a:headEnd type="none" w="med" len="med"/>
              <a:tailEnd type="none" w="med" len="med"/>
            </a:ln>
            <a:effectLst/>
          </p:spPr>
          <p:txBody>
            <a:bodyPr rtlCol="0" anchor="ctr">
              <a:prstTxWarp prst="textNoShape">
                <a:avLst/>
              </a:prstTxWarp>
            </a:bodyPr>
            <a:lstStyle/>
            <a:p>
              <a:pPr algn="ctr"/>
              <a:endParaRPr lang="en-US" dirty="0">
                <a:latin typeface="Arial" pitchFamily="28" charset="0"/>
                <a:ea typeface="ＭＳ Ｐゴシック" pitchFamily="28" charset="-128"/>
                <a:cs typeface="ＭＳ Ｐゴシック" pitchFamily="28" charset="-128"/>
              </a:endParaRPr>
            </a:p>
          </p:txBody>
        </p:sp>
        <p:sp>
          <p:nvSpPr>
            <p:cNvPr id="12" name="Oval 11"/>
            <p:cNvSpPr/>
            <p:nvPr/>
          </p:nvSpPr>
          <p:spPr bwMode="auto">
            <a:xfrm>
              <a:off x="3438423" y="5932649"/>
              <a:ext cx="310896" cy="310896"/>
            </a:xfrm>
            <a:prstGeom prst="ellipse">
              <a:avLst/>
            </a:prstGeom>
            <a:solidFill>
              <a:srgbClr val="0081C6"/>
            </a:solidFill>
            <a:ln w="31750" cap="flat" cmpd="sng" algn="ctr">
              <a:solidFill>
                <a:schemeClr val="bg1"/>
              </a:solidFill>
              <a:prstDash val="solid"/>
              <a:round/>
              <a:headEnd type="none" w="med" len="med"/>
              <a:tailEnd type="none" w="med" len="med"/>
            </a:ln>
            <a:effectLst/>
          </p:spPr>
          <p:txBody>
            <a:bodyPr rtlCol="0" anchor="ctr">
              <a:prstTxWarp prst="textNoShape">
                <a:avLst/>
              </a:prstTxWarp>
            </a:bodyPr>
            <a:lstStyle/>
            <a:p>
              <a:pPr algn="ctr"/>
              <a:endParaRPr lang="en-US" dirty="0">
                <a:latin typeface="Arial" pitchFamily="28" charset="0"/>
                <a:ea typeface="ＭＳ Ｐゴシック" pitchFamily="28" charset="-128"/>
                <a:cs typeface="ＭＳ Ｐゴシック" pitchFamily="28" charset="-128"/>
              </a:endParaRPr>
            </a:p>
          </p:txBody>
        </p:sp>
        <p:sp>
          <p:nvSpPr>
            <p:cNvPr id="13" name="Oval 12"/>
            <p:cNvSpPr/>
            <p:nvPr/>
          </p:nvSpPr>
          <p:spPr bwMode="auto">
            <a:xfrm>
              <a:off x="4874934" y="5932649"/>
              <a:ext cx="310896" cy="310896"/>
            </a:xfrm>
            <a:prstGeom prst="ellipse">
              <a:avLst/>
            </a:prstGeom>
            <a:solidFill>
              <a:schemeClr val="bg1">
                <a:lumMod val="50000"/>
              </a:schemeClr>
            </a:solidFill>
            <a:ln w="31750" cap="flat" cmpd="sng" algn="ctr">
              <a:solidFill>
                <a:schemeClr val="bg1"/>
              </a:solidFill>
              <a:prstDash val="solid"/>
              <a:round/>
              <a:headEnd type="none" w="med" len="med"/>
              <a:tailEnd type="none" w="med" len="med"/>
            </a:ln>
            <a:effectLst/>
          </p:spPr>
          <p:txBody>
            <a:bodyPr rtlCol="0" anchor="ctr">
              <a:prstTxWarp prst="textNoShape">
                <a:avLst/>
              </a:prstTxWarp>
            </a:bodyPr>
            <a:lstStyle/>
            <a:p>
              <a:pPr algn="ctr"/>
              <a:endParaRPr lang="en-US" dirty="0">
                <a:latin typeface="Arial" pitchFamily="28" charset="0"/>
                <a:ea typeface="ＭＳ Ｐゴシック" pitchFamily="28" charset="-128"/>
                <a:cs typeface="ＭＳ Ｐゴシック" pitchFamily="28" charset="-128"/>
              </a:endParaRPr>
            </a:p>
          </p:txBody>
        </p:sp>
        <p:sp>
          <p:nvSpPr>
            <p:cNvPr id="14" name="Oval 13"/>
            <p:cNvSpPr/>
            <p:nvPr/>
          </p:nvSpPr>
          <p:spPr bwMode="auto">
            <a:xfrm>
              <a:off x="6311445" y="5932649"/>
              <a:ext cx="310896" cy="310896"/>
            </a:xfrm>
            <a:prstGeom prst="ellipse">
              <a:avLst/>
            </a:prstGeom>
            <a:solidFill>
              <a:schemeClr val="bg1">
                <a:lumMod val="50000"/>
              </a:schemeClr>
            </a:solidFill>
            <a:ln w="31750" cap="flat" cmpd="sng" algn="ctr">
              <a:solidFill>
                <a:schemeClr val="bg1"/>
              </a:solidFill>
              <a:prstDash val="solid"/>
              <a:round/>
              <a:headEnd type="none" w="med" len="med"/>
              <a:tailEnd type="none" w="med" len="med"/>
            </a:ln>
            <a:effectLst/>
          </p:spPr>
          <p:txBody>
            <a:bodyPr rtlCol="0" anchor="ctr">
              <a:prstTxWarp prst="textNoShape">
                <a:avLst/>
              </a:prstTxWarp>
            </a:bodyPr>
            <a:lstStyle/>
            <a:p>
              <a:pPr algn="ctr"/>
              <a:endParaRPr lang="en-US" dirty="0">
                <a:latin typeface="Arial" pitchFamily="28" charset="0"/>
                <a:ea typeface="ＭＳ Ｐゴシック" pitchFamily="28" charset="-128"/>
                <a:cs typeface="ＭＳ Ｐゴシック" pitchFamily="28" charset="-128"/>
              </a:endParaRPr>
            </a:p>
          </p:txBody>
        </p:sp>
      </p:grpSp>
    </p:spTree>
    <p:extLst>
      <p:ext uri="{BB962C8B-B14F-4D97-AF65-F5344CB8AC3E}">
        <p14:creationId xmlns:p14="http://schemas.microsoft.com/office/powerpoint/2010/main" val="87398503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03F2686-1FE1-3F49-827A-397A0F8A5AC7}" type="datetime1">
              <a:rPr lang="en-US" smtClean="0"/>
              <a:pPr/>
              <a:t>1/23/13</a:t>
            </a:fld>
            <a:endParaRPr lang="en-US" dirty="0"/>
          </a:p>
        </p:txBody>
      </p:sp>
      <p:sp>
        <p:nvSpPr>
          <p:cNvPr id="5" name="Slide Number Placeholder 4"/>
          <p:cNvSpPr>
            <a:spLocks noGrp="1"/>
          </p:cNvSpPr>
          <p:nvPr>
            <p:ph type="sldNum" sz="quarter" idx="11"/>
          </p:nvPr>
        </p:nvSpPr>
        <p:spPr/>
        <p:txBody>
          <a:bodyPr/>
          <a:lstStyle/>
          <a:p>
            <a:fld id="{B14F66D8-224F-9548-8A53-7705C7A37F6F}" type="slidenum">
              <a:rPr lang="en-US" smtClean="0"/>
              <a:pPr/>
              <a:t>7</a:t>
            </a:fld>
            <a:endParaRPr lang="en-US" dirty="0"/>
          </a:p>
        </p:txBody>
      </p:sp>
      <p:sp>
        <p:nvSpPr>
          <p:cNvPr id="6" name="Title 1"/>
          <p:cNvSpPr>
            <a:spLocks noGrp="1"/>
          </p:cNvSpPr>
          <p:nvPr>
            <p:ph type="title"/>
          </p:nvPr>
        </p:nvSpPr>
        <p:spPr>
          <a:xfrm>
            <a:off x="685800" y="609600"/>
            <a:ext cx="7772400" cy="1143000"/>
          </a:xfrm>
        </p:spPr>
        <p:txBody>
          <a:bodyPr/>
          <a:lstStyle/>
          <a:p>
            <a:r>
              <a:rPr lang="zh-CN" altLang="en-US" sz="2200" dirty="0" smtClean="0">
                <a:solidFill>
                  <a:srgbClr val="810031"/>
                </a:solidFill>
                <a:latin typeface="楷体" pitchFamily="49" charset="-122"/>
                <a:ea typeface="楷体" pitchFamily="49" charset="-122"/>
              </a:rPr>
              <a:t>投稿</a:t>
            </a:r>
            <a:r>
              <a:rPr lang="en-US" sz="2200" dirty="0"/>
              <a:t/>
            </a:r>
            <a:br>
              <a:rPr lang="en-US" sz="2200" dirty="0"/>
            </a:br>
            <a:r>
              <a:rPr lang="zh-CN" altLang="en-US" dirty="0" smtClean="0">
                <a:latin typeface="楷体" pitchFamily="49" charset="-122"/>
                <a:ea typeface="楷体" pitchFamily="49" charset="-122"/>
              </a:rPr>
              <a:t>在</a:t>
            </a:r>
            <a:r>
              <a:rPr lang="en-US" dirty="0" smtClean="0"/>
              <a:t>IEEE </a:t>
            </a:r>
            <a:r>
              <a:rPr lang="en-US" i="1" dirty="0" err="1" smtClean="0"/>
              <a:t>Xplore</a:t>
            </a:r>
            <a:r>
              <a:rPr lang="zh-CN" altLang="en-US" dirty="0" smtClean="0">
                <a:latin typeface="楷体" pitchFamily="49" charset="-122"/>
                <a:ea typeface="楷体" pitchFamily="49" charset="-122"/>
              </a:rPr>
              <a:t>上投稿简单省力</a:t>
            </a:r>
            <a:endParaRPr lang="en-US" dirty="0">
              <a:latin typeface="楷体" pitchFamily="49" charset="-122"/>
              <a:ea typeface="楷体" pitchFamily="49" charset="-122"/>
            </a:endParaRPr>
          </a:p>
        </p:txBody>
      </p:sp>
      <p:grpSp>
        <p:nvGrpSpPr>
          <p:cNvPr id="18" name="Group 17"/>
          <p:cNvGrpSpPr/>
          <p:nvPr/>
        </p:nvGrpSpPr>
        <p:grpSpPr>
          <a:xfrm>
            <a:off x="1314752" y="5894093"/>
            <a:ext cx="6171276" cy="378864"/>
            <a:chOff x="1314752" y="5894093"/>
            <a:chExt cx="6171276" cy="378864"/>
          </a:xfrm>
        </p:grpSpPr>
        <p:sp>
          <p:nvSpPr>
            <p:cNvPr id="9" name="Right Arrow 8"/>
            <p:cNvSpPr/>
            <p:nvPr/>
          </p:nvSpPr>
          <p:spPr bwMode="auto">
            <a:xfrm>
              <a:off x="1314752" y="5894093"/>
              <a:ext cx="6171276" cy="378864"/>
            </a:xfrm>
            <a:prstGeom prst="rightArrow">
              <a:avLst>
                <a:gd name="adj1" fmla="val 50000"/>
                <a:gd name="adj2" fmla="val 64047"/>
              </a:avLst>
            </a:prstGeom>
            <a:solidFill>
              <a:schemeClr val="bg1">
                <a:lumMod val="85000"/>
              </a:schemeClr>
            </a:solidFill>
            <a:ln w="38100" cap="flat" cmpd="sng" algn="ctr">
              <a:noFill/>
              <a:prstDash val="solid"/>
              <a:round/>
              <a:headEnd type="none" w="med" len="med"/>
              <a:tailEnd type="none" w="med" len="med"/>
            </a:ln>
            <a:effectLst/>
          </p:spPr>
          <p:txBody>
            <a:bodyPr/>
            <a:lstStyle/>
            <a:p>
              <a:endParaRPr lang="en-US" dirty="0"/>
            </a:p>
          </p:txBody>
        </p:sp>
        <p:sp>
          <p:nvSpPr>
            <p:cNvPr id="10" name="Oval 9"/>
            <p:cNvSpPr/>
            <p:nvPr/>
          </p:nvSpPr>
          <p:spPr bwMode="auto">
            <a:xfrm>
              <a:off x="2001912" y="5932649"/>
              <a:ext cx="310896" cy="310896"/>
            </a:xfrm>
            <a:prstGeom prst="ellipse">
              <a:avLst/>
            </a:prstGeom>
            <a:solidFill>
              <a:schemeClr val="tx1">
                <a:lumMod val="50000"/>
                <a:lumOff val="50000"/>
              </a:schemeClr>
            </a:solidFill>
            <a:ln w="31750" cap="flat" cmpd="sng" algn="ctr">
              <a:solidFill>
                <a:schemeClr val="bg1"/>
              </a:solidFill>
              <a:prstDash val="solid"/>
              <a:round/>
              <a:headEnd type="none" w="med" len="med"/>
              <a:tailEnd type="none" w="med" len="med"/>
            </a:ln>
            <a:effectLst/>
          </p:spPr>
          <p:txBody>
            <a:bodyPr rtlCol="0" anchor="ctr">
              <a:prstTxWarp prst="textNoShape">
                <a:avLst/>
              </a:prstTxWarp>
            </a:bodyPr>
            <a:lstStyle/>
            <a:p>
              <a:pPr algn="ctr"/>
              <a:endParaRPr lang="en-US" dirty="0">
                <a:latin typeface="Arial" pitchFamily="28" charset="0"/>
                <a:ea typeface="ＭＳ Ｐゴシック" pitchFamily="28" charset="-128"/>
                <a:cs typeface="ＭＳ Ｐゴシック" pitchFamily="28" charset="-128"/>
              </a:endParaRPr>
            </a:p>
          </p:txBody>
        </p:sp>
        <p:sp>
          <p:nvSpPr>
            <p:cNvPr id="11" name="Oval 10"/>
            <p:cNvSpPr/>
            <p:nvPr/>
          </p:nvSpPr>
          <p:spPr bwMode="auto">
            <a:xfrm>
              <a:off x="3438423" y="5932649"/>
              <a:ext cx="310896" cy="310896"/>
            </a:xfrm>
            <a:prstGeom prst="ellipse">
              <a:avLst/>
            </a:prstGeom>
            <a:solidFill>
              <a:schemeClr val="tx1">
                <a:lumMod val="50000"/>
                <a:lumOff val="50000"/>
              </a:schemeClr>
            </a:solidFill>
            <a:ln w="31750" cap="flat" cmpd="sng" algn="ctr">
              <a:solidFill>
                <a:schemeClr val="bg1"/>
              </a:solidFill>
              <a:prstDash val="solid"/>
              <a:round/>
              <a:headEnd type="none" w="med" len="med"/>
              <a:tailEnd type="none" w="med" len="med"/>
            </a:ln>
            <a:effectLst/>
          </p:spPr>
          <p:txBody>
            <a:bodyPr rtlCol="0" anchor="ctr">
              <a:prstTxWarp prst="textNoShape">
                <a:avLst/>
              </a:prstTxWarp>
            </a:bodyPr>
            <a:lstStyle/>
            <a:p>
              <a:pPr algn="ctr"/>
              <a:endParaRPr lang="en-US" dirty="0">
                <a:latin typeface="Arial" pitchFamily="28" charset="0"/>
                <a:ea typeface="ＭＳ Ｐゴシック" pitchFamily="28" charset="-128"/>
                <a:cs typeface="ＭＳ Ｐゴシック" pitchFamily="28" charset="-128"/>
              </a:endParaRPr>
            </a:p>
          </p:txBody>
        </p:sp>
        <p:sp>
          <p:nvSpPr>
            <p:cNvPr id="12" name="Oval 11"/>
            <p:cNvSpPr/>
            <p:nvPr/>
          </p:nvSpPr>
          <p:spPr bwMode="auto">
            <a:xfrm>
              <a:off x="4874934" y="5932649"/>
              <a:ext cx="310896" cy="310896"/>
            </a:xfrm>
            <a:prstGeom prst="ellipse">
              <a:avLst/>
            </a:prstGeom>
            <a:solidFill>
              <a:srgbClr val="810031"/>
            </a:solidFill>
            <a:ln w="31750" cap="flat" cmpd="sng" algn="ctr">
              <a:solidFill>
                <a:schemeClr val="bg1"/>
              </a:solidFill>
              <a:prstDash val="solid"/>
              <a:round/>
              <a:headEnd type="none" w="med" len="med"/>
              <a:tailEnd type="none" w="med" len="med"/>
            </a:ln>
            <a:effectLst/>
          </p:spPr>
          <p:txBody>
            <a:bodyPr rtlCol="0" anchor="ctr">
              <a:prstTxWarp prst="textNoShape">
                <a:avLst/>
              </a:prstTxWarp>
            </a:bodyPr>
            <a:lstStyle/>
            <a:p>
              <a:pPr algn="ctr"/>
              <a:endParaRPr lang="en-US" dirty="0">
                <a:latin typeface="Arial" pitchFamily="28" charset="0"/>
                <a:ea typeface="ＭＳ Ｐゴシック" pitchFamily="28" charset="-128"/>
                <a:cs typeface="ＭＳ Ｐゴシック" pitchFamily="28" charset="-128"/>
              </a:endParaRPr>
            </a:p>
          </p:txBody>
        </p:sp>
        <p:sp>
          <p:nvSpPr>
            <p:cNvPr id="13" name="Oval 12"/>
            <p:cNvSpPr/>
            <p:nvPr/>
          </p:nvSpPr>
          <p:spPr bwMode="auto">
            <a:xfrm>
              <a:off x="6311445" y="5932649"/>
              <a:ext cx="310896" cy="310896"/>
            </a:xfrm>
            <a:prstGeom prst="ellipse">
              <a:avLst/>
            </a:prstGeom>
            <a:solidFill>
              <a:schemeClr val="bg1">
                <a:lumMod val="50000"/>
              </a:schemeClr>
            </a:solidFill>
            <a:ln w="31750" cap="flat" cmpd="sng" algn="ctr">
              <a:solidFill>
                <a:schemeClr val="bg1"/>
              </a:solidFill>
              <a:prstDash val="solid"/>
              <a:round/>
              <a:headEnd type="none" w="med" len="med"/>
              <a:tailEnd type="none" w="med" len="med"/>
            </a:ln>
            <a:effectLst/>
          </p:spPr>
          <p:txBody>
            <a:bodyPr rtlCol="0" anchor="ctr">
              <a:prstTxWarp prst="textNoShape">
                <a:avLst/>
              </a:prstTxWarp>
            </a:bodyPr>
            <a:lstStyle/>
            <a:p>
              <a:pPr algn="ctr"/>
              <a:endParaRPr lang="en-US" dirty="0">
                <a:latin typeface="Arial" pitchFamily="28" charset="0"/>
                <a:ea typeface="ＭＳ Ｐゴシック" pitchFamily="28" charset="-128"/>
                <a:cs typeface="ＭＳ Ｐゴシック" pitchFamily="28" charset="-128"/>
              </a:endParaRPr>
            </a:p>
          </p:txBody>
        </p:sp>
      </p:grpSp>
      <p:pic>
        <p:nvPicPr>
          <p:cNvPr id="15" name="Picture 8"/>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767294" y="2235202"/>
            <a:ext cx="3344863" cy="1974892"/>
          </a:xfrm>
          <a:prstGeom prst="rect">
            <a:avLst/>
          </a:prstGeom>
          <a:noFill/>
          <a:ln w="9525">
            <a:solidFill>
              <a:schemeClr val="bg1">
                <a:lumMod val="50000"/>
              </a:schemeClr>
            </a:solidFill>
            <a:miter lim="800000"/>
            <a:headEnd/>
            <a:tailEnd/>
          </a:ln>
          <a:effectLst>
            <a:outerShdw blurRad="50800" dist="38100" dir="2700000" algn="tl" rotWithShape="0">
              <a:srgbClr val="000000">
                <a:alpha val="20000"/>
              </a:srgbClr>
            </a:outerShdw>
          </a:effectLst>
          <a:extLst>
            <a:ext uri="{909E8E84-426E-40dd-AFC4-6F175D3DCCD1}">
              <a14:hiddenFill xmlns:a14="http://schemas.microsoft.com/office/drawing/2010/main">
                <a:solidFill>
                  <a:srgbClr val="FFFFFF"/>
                </a:solidFill>
              </a14:hiddenFill>
            </a:ext>
          </a:extLst>
        </p:spPr>
      </p:pic>
      <p:pic>
        <p:nvPicPr>
          <p:cNvPr id="17" name="Picture 10"/>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4648207" y="2235202"/>
            <a:ext cx="4054416" cy="3068060"/>
          </a:xfrm>
          <a:prstGeom prst="rect">
            <a:avLst/>
          </a:prstGeom>
          <a:noFill/>
          <a:ln w="9525">
            <a:solidFill>
              <a:schemeClr val="bg1">
                <a:lumMod val="50000"/>
              </a:schemeClr>
            </a:solidFill>
            <a:miter lim="800000"/>
            <a:headEnd/>
            <a:tailEnd/>
          </a:ln>
          <a:effectLst>
            <a:outerShdw blurRad="50800" dist="38100" dir="2700000" algn="tl" rotWithShape="0">
              <a:srgbClr val="000000">
                <a:alpha val="20000"/>
              </a:srgbClr>
            </a:outerShdw>
          </a:effectLst>
          <a:extLst>
            <a:ext uri="{909E8E84-426E-40dd-AFC4-6F175D3DCCD1}">
              <a14:hiddenFill xmlns:a14="http://schemas.microsoft.com/office/drawing/2010/main">
                <a:solidFill>
                  <a:srgbClr val="FFFFFF"/>
                </a:solidFill>
              </a14:hiddenFill>
            </a:ext>
          </a:extLst>
        </p:spPr>
      </p:pic>
      <p:cxnSp>
        <p:nvCxnSpPr>
          <p:cNvPr id="21" name="Straight Arrow Connector 20"/>
          <p:cNvCxnSpPr/>
          <p:nvPr/>
        </p:nvCxnSpPr>
        <p:spPr bwMode="auto">
          <a:xfrm>
            <a:off x="6866457" y="3107272"/>
            <a:ext cx="8468" cy="838201"/>
          </a:xfrm>
          <a:prstGeom prst="straightConnector1">
            <a:avLst/>
          </a:prstGeom>
          <a:solidFill>
            <a:schemeClr val="accent1"/>
          </a:solidFill>
          <a:ln w="63500" cap="flat" cmpd="sng" algn="ctr">
            <a:solidFill>
              <a:srgbClr val="810031"/>
            </a:solidFill>
            <a:prstDash val="solid"/>
            <a:round/>
            <a:headEnd type="none" w="med" len="med"/>
            <a:tailEnd type="arrow" w="lg" len="sm"/>
          </a:ln>
          <a:effectLst/>
        </p:spPr>
      </p:cxnSp>
      <p:cxnSp>
        <p:nvCxnSpPr>
          <p:cNvPr id="28" name="Straight Arrow Connector 27"/>
          <p:cNvCxnSpPr/>
          <p:nvPr/>
        </p:nvCxnSpPr>
        <p:spPr bwMode="auto">
          <a:xfrm flipH="1" flipV="1">
            <a:off x="2855385" y="4267203"/>
            <a:ext cx="4239" cy="467781"/>
          </a:xfrm>
          <a:prstGeom prst="straightConnector1">
            <a:avLst/>
          </a:prstGeom>
          <a:solidFill>
            <a:schemeClr val="accent1"/>
          </a:solidFill>
          <a:ln w="63500" cap="flat" cmpd="sng" algn="ctr">
            <a:solidFill>
              <a:srgbClr val="810031"/>
            </a:solidFill>
            <a:prstDash val="solid"/>
            <a:round/>
            <a:headEnd type="none" w="med" len="med"/>
            <a:tailEnd type="arrow" w="lg" len="sm"/>
          </a:ln>
          <a:effectLst/>
        </p:spPr>
      </p:cxnSp>
      <p:sp>
        <p:nvSpPr>
          <p:cNvPr id="22" name="Alternate Process 21"/>
          <p:cNvSpPr/>
          <p:nvPr/>
        </p:nvSpPr>
        <p:spPr bwMode="auto">
          <a:xfrm>
            <a:off x="1803409" y="4593204"/>
            <a:ext cx="2108190" cy="774673"/>
          </a:xfrm>
          <a:prstGeom prst="flowChartAlternateProcess">
            <a:avLst/>
          </a:prstGeom>
          <a:solidFill>
            <a:srgbClr val="810031"/>
          </a:solidFill>
          <a:ln w="38100" cap="flat" cmpd="sng" algn="ctr">
            <a:noFill/>
            <a:prstDash val="solid"/>
            <a:round/>
            <a:headEnd type="none" w="med" len="med"/>
            <a:tailEnd type="none" w="med" len="med"/>
          </a:ln>
          <a:effectLst/>
        </p:spPr>
        <p:txBody>
          <a:bodyPr wrap="none" rtlCol="0" anchor="ctr">
            <a:prstTxWarp prst="textNoShape">
              <a:avLst/>
            </a:prstTxWarp>
          </a:bodyPr>
          <a:lstStyle/>
          <a:p>
            <a:pPr algn="ctr"/>
            <a:r>
              <a:rPr lang="zh-CN" altLang="en-US" sz="1600" dirty="0" smtClean="0">
                <a:solidFill>
                  <a:schemeClr val="bg1"/>
                </a:solidFill>
                <a:latin typeface="楷体" pitchFamily="49" charset="-122"/>
                <a:ea typeface="楷体" pitchFamily="49" charset="-122"/>
              </a:rPr>
              <a:t>点击</a:t>
            </a:r>
            <a:r>
              <a:rPr lang="en-US" sz="1600" dirty="0" smtClean="0">
                <a:solidFill>
                  <a:schemeClr val="bg1"/>
                </a:solidFill>
                <a:latin typeface="Verdana" charset="0"/>
              </a:rPr>
              <a:t> “Submit a </a:t>
            </a:r>
          </a:p>
          <a:p>
            <a:pPr algn="ctr"/>
            <a:r>
              <a:rPr lang="en-US" sz="1600" dirty="0" smtClean="0">
                <a:solidFill>
                  <a:schemeClr val="bg1"/>
                </a:solidFill>
                <a:latin typeface="Verdana" charset="0"/>
              </a:rPr>
              <a:t>Manuscript”</a:t>
            </a:r>
            <a:endParaRPr lang="en-US" sz="1600" b="1" dirty="0">
              <a:solidFill>
                <a:schemeClr val="bg1"/>
              </a:solidFill>
              <a:latin typeface="Verdana"/>
              <a:ea typeface="ＭＳ Ｐゴシック" pitchFamily="28" charset="-128"/>
              <a:cs typeface="Verdana"/>
            </a:endParaRPr>
          </a:p>
        </p:txBody>
      </p:sp>
      <p:cxnSp>
        <p:nvCxnSpPr>
          <p:cNvPr id="38" name="Straight Arrow Connector 37"/>
          <p:cNvCxnSpPr/>
          <p:nvPr/>
        </p:nvCxnSpPr>
        <p:spPr bwMode="auto">
          <a:xfrm>
            <a:off x="8060266" y="2946405"/>
            <a:ext cx="8468" cy="838201"/>
          </a:xfrm>
          <a:prstGeom prst="straightConnector1">
            <a:avLst/>
          </a:prstGeom>
          <a:solidFill>
            <a:schemeClr val="accent1"/>
          </a:solidFill>
          <a:ln w="63500" cap="flat" cmpd="sng" algn="ctr">
            <a:solidFill>
              <a:srgbClr val="810031"/>
            </a:solidFill>
            <a:prstDash val="solid"/>
            <a:round/>
            <a:headEnd type="none" w="med" len="med"/>
            <a:tailEnd type="arrow" w="lg" len="sm"/>
          </a:ln>
          <a:effectLst/>
        </p:spPr>
      </p:cxnSp>
      <p:sp>
        <p:nvSpPr>
          <p:cNvPr id="27" name="Alternate Process 26"/>
          <p:cNvSpPr/>
          <p:nvPr/>
        </p:nvSpPr>
        <p:spPr bwMode="auto">
          <a:xfrm>
            <a:off x="6443118" y="2738993"/>
            <a:ext cx="2311400" cy="774673"/>
          </a:xfrm>
          <a:prstGeom prst="flowChartAlternateProcess">
            <a:avLst/>
          </a:prstGeom>
          <a:solidFill>
            <a:srgbClr val="810031"/>
          </a:solidFill>
          <a:ln w="38100" cap="flat" cmpd="sng" algn="ctr">
            <a:noFill/>
            <a:prstDash val="solid"/>
            <a:round/>
            <a:headEnd type="none" w="med" len="med"/>
            <a:tailEnd type="none" w="med" len="med"/>
          </a:ln>
          <a:effectLst/>
        </p:spPr>
        <p:txBody>
          <a:bodyPr wrap="none" rtlCol="0" anchor="ctr">
            <a:prstTxWarp prst="textNoShape">
              <a:avLst/>
            </a:prstTxWarp>
          </a:bodyPr>
          <a:lstStyle/>
          <a:p>
            <a:pPr algn="ctr"/>
            <a:r>
              <a:rPr lang="zh-CN" altLang="en-US" sz="1600" dirty="0" smtClean="0">
                <a:solidFill>
                  <a:srgbClr val="FFFFFF"/>
                </a:solidFill>
                <a:latin typeface="楷体" pitchFamily="49" charset="-122"/>
                <a:ea typeface="楷体" pitchFamily="49" charset="-122"/>
              </a:rPr>
              <a:t>按照提示设立一个帐号</a:t>
            </a:r>
            <a:endParaRPr lang="en-US" sz="1600" dirty="0">
              <a:solidFill>
                <a:srgbClr val="FFFFFF"/>
              </a:solidFill>
              <a:latin typeface="楷体" pitchFamily="49" charset="-122"/>
              <a:ea typeface="楷体" pitchFamily="49" charset="-122"/>
            </a:endParaRPr>
          </a:p>
        </p:txBody>
      </p:sp>
      <p:cxnSp>
        <p:nvCxnSpPr>
          <p:cNvPr id="43" name="Straight Connector 42"/>
          <p:cNvCxnSpPr/>
          <p:nvPr/>
        </p:nvCxnSpPr>
        <p:spPr bwMode="auto">
          <a:xfrm rot="5400000">
            <a:off x="2597948" y="4000502"/>
            <a:ext cx="3530600" cy="12700"/>
          </a:xfrm>
          <a:prstGeom prst="curvedConnector3">
            <a:avLst/>
          </a:prstGeom>
          <a:solidFill>
            <a:schemeClr val="accent1"/>
          </a:solidFill>
          <a:ln w="12700" cap="flat" cmpd="sng" algn="ctr">
            <a:solidFill>
              <a:schemeClr val="bg1">
                <a:lumMod val="75000"/>
              </a:schemeClr>
            </a:solidFill>
            <a:prstDash val="sysDot"/>
            <a:round/>
            <a:headEnd type="none" w="med" len="med"/>
            <a:tailEnd type="none" w="med" len="med"/>
          </a:ln>
          <a:effectLst/>
        </p:spPr>
      </p:cxnSp>
    </p:spTree>
    <p:extLst>
      <p:ext uri="{BB962C8B-B14F-4D97-AF65-F5344CB8AC3E}">
        <p14:creationId xmlns:p14="http://schemas.microsoft.com/office/powerpoint/2010/main" val="310878713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03F2686-1FE1-3F49-827A-397A0F8A5AC7}" type="datetime1">
              <a:rPr lang="en-US" smtClean="0"/>
              <a:pPr/>
              <a:t>1/23/13</a:t>
            </a:fld>
            <a:endParaRPr lang="en-US" dirty="0"/>
          </a:p>
        </p:txBody>
      </p:sp>
      <p:sp>
        <p:nvSpPr>
          <p:cNvPr id="5" name="Slide Number Placeholder 4"/>
          <p:cNvSpPr>
            <a:spLocks noGrp="1"/>
          </p:cNvSpPr>
          <p:nvPr>
            <p:ph type="sldNum" sz="quarter" idx="11"/>
          </p:nvPr>
        </p:nvSpPr>
        <p:spPr/>
        <p:txBody>
          <a:bodyPr/>
          <a:lstStyle/>
          <a:p>
            <a:fld id="{B14F66D8-224F-9548-8A53-7705C7A37F6F}" type="slidenum">
              <a:rPr lang="en-US" smtClean="0"/>
              <a:pPr/>
              <a:t>8</a:t>
            </a:fld>
            <a:endParaRPr lang="en-US" dirty="0"/>
          </a:p>
        </p:txBody>
      </p:sp>
      <p:sp>
        <p:nvSpPr>
          <p:cNvPr id="8" name="Title 1"/>
          <p:cNvSpPr>
            <a:spLocks noGrp="1"/>
          </p:cNvSpPr>
          <p:nvPr>
            <p:ph type="title"/>
          </p:nvPr>
        </p:nvSpPr>
        <p:spPr>
          <a:xfrm>
            <a:off x="685800" y="609600"/>
            <a:ext cx="8813800" cy="1143000"/>
          </a:xfrm>
        </p:spPr>
        <p:txBody>
          <a:bodyPr/>
          <a:lstStyle/>
          <a:p>
            <a:r>
              <a:rPr lang="zh-CN" altLang="en-US" sz="2200" dirty="0" smtClean="0">
                <a:solidFill>
                  <a:srgbClr val="810031"/>
                </a:solidFill>
                <a:latin typeface="楷体" pitchFamily="49" charset="-122"/>
                <a:ea typeface="楷体" pitchFamily="49" charset="-122"/>
              </a:rPr>
              <a:t>投稿</a:t>
            </a:r>
            <a:r>
              <a:rPr lang="en-US" sz="2200" dirty="0"/>
              <a:t/>
            </a:r>
            <a:br>
              <a:rPr lang="en-US" sz="2200" dirty="0"/>
            </a:br>
            <a:r>
              <a:rPr lang="zh-CN" altLang="en-US" dirty="0" smtClean="0">
                <a:latin typeface="楷体" pitchFamily="49" charset="-122"/>
                <a:ea typeface="楷体" pitchFamily="49" charset="-122"/>
              </a:rPr>
              <a:t>先访问</a:t>
            </a:r>
            <a:r>
              <a:rPr lang="en-US" dirty="0" err="1" smtClean="0"/>
              <a:t>ScholarOne</a:t>
            </a:r>
            <a:r>
              <a:rPr lang="en-US" dirty="0" smtClean="0"/>
              <a:t> Manuscripts</a:t>
            </a:r>
            <a:br>
              <a:rPr lang="en-US" dirty="0" smtClean="0"/>
            </a:br>
            <a:r>
              <a:rPr lang="en-US" dirty="0" smtClean="0"/>
              <a:t>Help Center</a:t>
            </a:r>
            <a:r>
              <a:rPr lang="zh-CN" altLang="en-US" dirty="0" smtClean="0">
                <a:latin typeface="楷体" pitchFamily="49" charset="-122"/>
                <a:ea typeface="楷体" pitchFamily="49" charset="-122"/>
              </a:rPr>
              <a:t>接受培训，了解常见问题</a:t>
            </a:r>
            <a:r>
              <a:rPr lang="en-US" dirty="0" smtClean="0">
                <a:latin typeface="楷体" pitchFamily="49" charset="-122"/>
                <a:ea typeface="楷体" pitchFamily="49" charset="-122"/>
              </a:rPr>
              <a:t> </a:t>
            </a:r>
            <a:endParaRPr lang="en-US" i="1" dirty="0">
              <a:latin typeface="楷体" pitchFamily="49" charset="-122"/>
              <a:ea typeface="楷体" pitchFamily="49" charset="-122"/>
            </a:endParaRPr>
          </a:p>
        </p:txBody>
      </p:sp>
      <p:grpSp>
        <p:nvGrpSpPr>
          <p:cNvPr id="10" name="Group 9"/>
          <p:cNvGrpSpPr/>
          <p:nvPr/>
        </p:nvGrpSpPr>
        <p:grpSpPr>
          <a:xfrm>
            <a:off x="1314752" y="5894093"/>
            <a:ext cx="6171276" cy="378864"/>
            <a:chOff x="1314752" y="5894093"/>
            <a:chExt cx="6171276" cy="378864"/>
          </a:xfrm>
        </p:grpSpPr>
        <p:sp>
          <p:nvSpPr>
            <p:cNvPr id="11" name="Right Arrow 10"/>
            <p:cNvSpPr/>
            <p:nvPr/>
          </p:nvSpPr>
          <p:spPr bwMode="auto">
            <a:xfrm>
              <a:off x="1314752" y="5894093"/>
              <a:ext cx="6171276" cy="378864"/>
            </a:xfrm>
            <a:prstGeom prst="rightArrow">
              <a:avLst>
                <a:gd name="adj1" fmla="val 50000"/>
                <a:gd name="adj2" fmla="val 64047"/>
              </a:avLst>
            </a:prstGeom>
            <a:solidFill>
              <a:schemeClr val="bg1">
                <a:lumMod val="85000"/>
              </a:schemeClr>
            </a:solidFill>
            <a:ln w="38100" cap="flat" cmpd="sng" algn="ctr">
              <a:noFill/>
              <a:prstDash val="solid"/>
              <a:round/>
              <a:headEnd type="none" w="med" len="med"/>
              <a:tailEnd type="none" w="med" len="med"/>
            </a:ln>
            <a:effectLst/>
          </p:spPr>
          <p:txBody>
            <a:bodyPr/>
            <a:lstStyle/>
            <a:p>
              <a:endParaRPr lang="en-US" dirty="0"/>
            </a:p>
          </p:txBody>
        </p:sp>
        <p:sp>
          <p:nvSpPr>
            <p:cNvPr id="12" name="Oval 11"/>
            <p:cNvSpPr/>
            <p:nvPr/>
          </p:nvSpPr>
          <p:spPr bwMode="auto">
            <a:xfrm>
              <a:off x="2001912" y="5932649"/>
              <a:ext cx="310896" cy="310896"/>
            </a:xfrm>
            <a:prstGeom prst="ellipse">
              <a:avLst/>
            </a:prstGeom>
            <a:solidFill>
              <a:schemeClr val="tx1">
                <a:lumMod val="50000"/>
                <a:lumOff val="50000"/>
              </a:schemeClr>
            </a:solidFill>
            <a:ln w="31750" cap="flat" cmpd="sng" algn="ctr">
              <a:solidFill>
                <a:schemeClr val="bg1"/>
              </a:solidFill>
              <a:prstDash val="solid"/>
              <a:round/>
              <a:headEnd type="none" w="med" len="med"/>
              <a:tailEnd type="none" w="med" len="med"/>
            </a:ln>
            <a:effectLst/>
          </p:spPr>
          <p:txBody>
            <a:bodyPr rtlCol="0" anchor="ctr">
              <a:prstTxWarp prst="textNoShape">
                <a:avLst/>
              </a:prstTxWarp>
            </a:bodyPr>
            <a:lstStyle/>
            <a:p>
              <a:pPr algn="ctr"/>
              <a:endParaRPr lang="en-US" dirty="0">
                <a:latin typeface="Arial" pitchFamily="28" charset="0"/>
                <a:ea typeface="ＭＳ Ｐゴシック" pitchFamily="28" charset="-128"/>
                <a:cs typeface="ＭＳ Ｐゴシック" pitchFamily="28" charset="-128"/>
              </a:endParaRPr>
            </a:p>
          </p:txBody>
        </p:sp>
        <p:sp>
          <p:nvSpPr>
            <p:cNvPr id="13" name="Oval 12"/>
            <p:cNvSpPr/>
            <p:nvPr/>
          </p:nvSpPr>
          <p:spPr bwMode="auto">
            <a:xfrm>
              <a:off x="3438423" y="5932649"/>
              <a:ext cx="310896" cy="310896"/>
            </a:xfrm>
            <a:prstGeom prst="ellipse">
              <a:avLst/>
            </a:prstGeom>
            <a:solidFill>
              <a:schemeClr val="tx1">
                <a:lumMod val="50000"/>
                <a:lumOff val="50000"/>
              </a:schemeClr>
            </a:solidFill>
            <a:ln w="31750" cap="flat" cmpd="sng" algn="ctr">
              <a:solidFill>
                <a:schemeClr val="bg1"/>
              </a:solidFill>
              <a:prstDash val="solid"/>
              <a:round/>
              <a:headEnd type="none" w="med" len="med"/>
              <a:tailEnd type="none" w="med" len="med"/>
            </a:ln>
            <a:effectLst/>
          </p:spPr>
          <p:txBody>
            <a:bodyPr rtlCol="0" anchor="ctr">
              <a:prstTxWarp prst="textNoShape">
                <a:avLst/>
              </a:prstTxWarp>
            </a:bodyPr>
            <a:lstStyle/>
            <a:p>
              <a:pPr algn="ctr"/>
              <a:endParaRPr lang="en-US" dirty="0">
                <a:latin typeface="Arial" pitchFamily="28" charset="0"/>
                <a:ea typeface="ＭＳ Ｐゴシック" pitchFamily="28" charset="-128"/>
                <a:cs typeface="ＭＳ Ｐゴシック" pitchFamily="28" charset="-128"/>
              </a:endParaRPr>
            </a:p>
          </p:txBody>
        </p:sp>
        <p:sp>
          <p:nvSpPr>
            <p:cNvPr id="14" name="Oval 13"/>
            <p:cNvSpPr/>
            <p:nvPr/>
          </p:nvSpPr>
          <p:spPr bwMode="auto">
            <a:xfrm>
              <a:off x="4874934" y="5932649"/>
              <a:ext cx="310896" cy="310896"/>
            </a:xfrm>
            <a:prstGeom prst="ellipse">
              <a:avLst/>
            </a:prstGeom>
            <a:solidFill>
              <a:srgbClr val="810031"/>
            </a:solidFill>
            <a:ln w="31750" cap="flat" cmpd="sng" algn="ctr">
              <a:solidFill>
                <a:schemeClr val="bg1"/>
              </a:solidFill>
              <a:prstDash val="solid"/>
              <a:round/>
              <a:headEnd type="none" w="med" len="med"/>
              <a:tailEnd type="none" w="med" len="med"/>
            </a:ln>
            <a:effectLst/>
          </p:spPr>
          <p:txBody>
            <a:bodyPr rtlCol="0" anchor="ctr">
              <a:prstTxWarp prst="textNoShape">
                <a:avLst/>
              </a:prstTxWarp>
            </a:bodyPr>
            <a:lstStyle/>
            <a:p>
              <a:pPr algn="ctr"/>
              <a:endParaRPr lang="en-US" dirty="0">
                <a:latin typeface="Arial" pitchFamily="28" charset="0"/>
                <a:ea typeface="ＭＳ Ｐゴシック" pitchFamily="28" charset="-128"/>
                <a:cs typeface="ＭＳ Ｐゴシック" pitchFamily="28" charset="-128"/>
              </a:endParaRPr>
            </a:p>
          </p:txBody>
        </p:sp>
        <p:sp>
          <p:nvSpPr>
            <p:cNvPr id="15" name="Oval 14"/>
            <p:cNvSpPr/>
            <p:nvPr/>
          </p:nvSpPr>
          <p:spPr bwMode="auto">
            <a:xfrm>
              <a:off x="6311445" y="5932649"/>
              <a:ext cx="310896" cy="310896"/>
            </a:xfrm>
            <a:prstGeom prst="ellipse">
              <a:avLst/>
            </a:prstGeom>
            <a:solidFill>
              <a:schemeClr val="bg1">
                <a:lumMod val="50000"/>
              </a:schemeClr>
            </a:solidFill>
            <a:ln w="31750" cap="flat" cmpd="sng" algn="ctr">
              <a:solidFill>
                <a:schemeClr val="bg1"/>
              </a:solidFill>
              <a:prstDash val="solid"/>
              <a:round/>
              <a:headEnd type="none" w="med" len="med"/>
              <a:tailEnd type="none" w="med" len="med"/>
            </a:ln>
            <a:effectLst/>
          </p:spPr>
          <p:txBody>
            <a:bodyPr rtlCol="0" anchor="ctr">
              <a:prstTxWarp prst="textNoShape">
                <a:avLst/>
              </a:prstTxWarp>
            </a:bodyPr>
            <a:lstStyle/>
            <a:p>
              <a:pPr algn="ctr"/>
              <a:endParaRPr lang="en-US" dirty="0">
                <a:latin typeface="Arial" pitchFamily="28" charset="0"/>
                <a:ea typeface="ＭＳ Ｐゴシック" pitchFamily="28" charset="-128"/>
                <a:cs typeface="ＭＳ Ｐゴシック" pitchFamily="28" charset="-128"/>
              </a:endParaRPr>
            </a:p>
          </p:txBody>
        </p:sp>
      </p:grpSp>
      <p:sp>
        <p:nvSpPr>
          <p:cNvPr id="16" name="Rectangle 10"/>
          <p:cNvSpPr>
            <a:spLocks noChangeArrowheads="1"/>
          </p:cNvSpPr>
          <p:nvPr/>
        </p:nvSpPr>
        <p:spPr bwMode="auto">
          <a:xfrm>
            <a:off x="1270000" y="5384800"/>
            <a:ext cx="7073900"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en-US" sz="1600" u="sng" dirty="0" smtClean="0">
                <a:latin typeface="Verdana" charset="0"/>
                <a:hlinkClick r:id="rId3"/>
              </a:rPr>
              <a:t>http</a:t>
            </a:r>
            <a:r>
              <a:rPr lang="en-US" sz="1600" u="sng" dirty="0">
                <a:latin typeface="Verdana" charset="0"/>
                <a:hlinkClick r:id="rId3"/>
              </a:rPr>
              <a:t>://mchelp.manuscriptcentral.com/gethelpnow/</a:t>
            </a:r>
            <a:r>
              <a:rPr lang="zh-CN" sz="1600" dirty="0">
                <a:latin typeface="Verdana" charset="0"/>
              </a:rPr>
              <a:t> </a:t>
            </a:r>
            <a:r>
              <a:rPr lang="en-US" sz="1600" dirty="0">
                <a:latin typeface="Verdana" charset="0"/>
              </a:rPr>
              <a:t/>
            </a:r>
            <a:br>
              <a:rPr lang="en-US" sz="1600" dirty="0">
                <a:latin typeface="Verdana" charset="0"/>
              </a:rPr>
            </a:br>
            <a:endParaRPr lang="en-US" sz="1600" dirty="0">
              <a:latin typeface="Verdana" charset="0"/>
            </a:endParaRPr>
          </a:p>
        </p:txBody>
      </p:sp>
      <p:pic>
        <p:nvPicPr>
          <p:cNvPr id="18" name="Picture 1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89764" y="2224907"/>
            <a:ext cx="3847900" cy="2992392"/>
          </a:xfrm>
          <a:prstGeom prst="rect">
            <a:avLst/>
          </a:prstGeom>
          <a:ln w="6350">
            <a:solidFill>
              <a:schemeClr val="bg1">
                <a:lumMod val="50000"/>
              </a:schemeClr>
            </a:solidFill>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7052981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77354" y="3191936"/>
            <a:ext cx="3278302" cy="2352145"/>
          </a:xfrm>
          <a:prstGeom prst="rect">
            <a:avLst/>
          </a:prstGeom>
          <a:noFill/>
          <a:ln w="9525">
            <a:solidFill>
              <a:schemeClr val="bg1">
                <a:lumMod val="50000"/>
              </a:schemeClr>
            </a:solidFill>
            <a:miter lim="800000"/>
            <a:headEnd/>
            <a:tailEnd/>
          </a:ln>
          <a:effectLst>
            <a:outerShdw blurRad="50800" dist="38100" dir="2700000" algn="tl" rotWithShape="0">
              <a:srgbClr val="000000">
                <a:alpha val="20000"/>
              </a:srgbClr>
            </a:outerShdw>
          </a:effectLst>
          <a:extLst>
            <a:ext uri="{909E8E84-426E-40dd-AFC4-6F175D3DCCD1}">
              <a14:hiddenFill xmlns:a14="http://schemas.microsoft.com/office/drawing/2010/main">
                <a:solidFill>
                  <a:srgbClr val="FFFFFF"/>
                </a:solidFill>
              </a14:hiddenFill>
            </a:ext>
          </a:extLst>
        </p:spPr>
      </p:pic>
      <p:cxnSp>
        <p:nvCxnSpPr>
          <p:cNvPr id="36" name="Straight Arrow Connector 35"/>
          <p:cNvCxnSpPr/>
          <p:nvPr/>
        </p:nvCxnSpPr>
        <p:spPr bwMode="auto">
          <a:xfrm flipH="1">
            <a:off x="1517649" y="2508252"/>
            <a:ext cx="16176" cy="880537"/>
          </a:xfrm>
          <a:prstGeom prst="straightConnector1">
            <a:avLst/>
          </a:prstGeom>
          <a:solidFill>
            <a:schemeClr val="accent1"/>
          </a:solidFill>
          <a:ln w="63500" cap="flat" cmpd="sng" algn="ctr">
            <a:solidFill>
              <a:srgbClr val="810031"/>
            </a:solidFill>
            <a:prstDash val="solid"/>
            <a:round/>
            <a:headEnd type="none" w="med" len="med"/>
            <a:tailEnd type="arrow" w="lg" len="sm"/>
          </a:ln>
          <a:effectLst/>
        </p:spPr>
      </p:cxnSp>
      <p:sp>
        <p:nvSpPr>
          <p:cNvPr id="4" name="Date Placeholder 3"/>
          <p:cNvSpPr>
            <a:spLocks noGrp="1"/>
          </p:cNvSpPr>
          <p:nvPr>
            <p:ph type="dt" sz="half" idx="10"/>
          </p:nvPr>
        </p:nvSpPr>
        <p:spPr/>
        <p:txBody>
          <a:bodyPr/>
          <a:lstStyle/>
          <a:p>
            <a:fld id="{303F2686-1FE1-3F49-827A-397A0F8A5AC7}" type="datetime1">
              <a:rPr lang="en-US" smtClean="0"/>
              <a:pPr/>
              <a:t>1/23/13</a:t>
            </a:fld>
            <a:endParaRPr lang="en-US" dirty="0"/>
          </a:p>
        </p:txBody>
      </p:sp>
      <p:sp>
        <p:nvSpPr>
          <p:cNvPr id="5" name="Slide Number Placeholder 4"/>
          <p:cNvSpPr>
            <a:spLocks noGrp="1"/>
          </p:cNvSpPr>
          <p:nvPr>
            <p:ph type="sldNum" sz="quarter" idx="11"/>
          </p:nvPr>
        </p:nvSpPr>
        <p:spPr/>
        <p:txBody>
          <a:bodyPr/>
          <a:lstStyle/>
          <a:p>
            <a:fld id="{B14F66D8-224F-9548-8A53-7705C7A37F6F}" type="slidenum">
              <a:rPr lang="en-US" smtClean="0"/>
              <a:pPr/>
              <a:t>9</a:t>
            </a:fld>
            <a:endParaRPr lang="en-US" dirty="0"/>
          </a:p>
        </p:txBody>
      </p:sp>
      <p:sp>
        <p:nvSpPr>
          <p:cNvPr id="6" name="Title 1"/>
          <p:cNvSpPr>
            <a:spLocks noGrp="1"/>
          </p:cNvSpPr>
          <p:nvPr>
            <p:ph type="title"/>
          </p:nvPr>
        </p:nvSpPr>
        <p:spPr>
          <a:xfrm>
            <a:off x="685800" y="609600"/>
            <a:ext cx="7670800" cy="1143000"/>
          </a:xfrm>
        </p:spPr>
        <p:txBody>
          <a:bodyPr/>
          <a:lstStyle/>
          <a:p>
            <a:r>
              <a:rPr lang="zh-CN" altLang="en-US" sz="2200" dirty="0" smtClean="0">
                <a:solidFill>
                  <a:srgbClr val="810031"/>
                </a:solidFill>
                <a:latin typeface="楷体" pitchFamily="49" charset="-122"/>
                <a:ea typeface="楷体" pitchFamily="49" charset="-122"/>
              </a:rPr>
              <a:t>投稿</a:t>
            </a:r>
            <a:r>
              <a:rPr lang="en-US" sz="2200" dirty="0">
                <a:latin typeface="楷体" pitchFamily="49" charset="-122"/>
                <a:ea typeface="楷体" pitchFamily="49" charset="-122"/>
              </a:rPr>
              <a:t/>
            </a:r>
            <a:br>
              <a:rPr lang="en-US" sz="2200" dirty="0">
                <a:latin typeface="楷体" pitchFamily="49" charset="-122"/>
                <a:ea typeface="楷体" pitchFamily="49" charset="-122"/>
              </a:rPr>
            </a:br>
            <a:r>
              <a:rPr lang="zh-CN" altLang="en-US" dirty="0" smtClean="0">
                <a:latin typeface="楷体" pitchFamily="49" charset="-122"/>
                <a:ea typeface="楷体" pitchFamily="49" charset="-122"/>
              </a:rPr>
              <a:t>按照屏幕上的指示提交稿件</a:t>
            </a:r>
            <a:endParaRPr lang="en-US" i="1" dirty="0">
              <a:latin typeface="楷体" pitchFamily="49" charset="-122"/>
              <a:ea typeface="楷体" pitchFamily="49" charset="-122"/>
            </a:endParaRPr>
          </a:p>
        </p:txBody>
      </p:sp>
      <p:grpSp>
        <p:nvGrpSpPr>
          <p:cNvPr id="8" name="Group 7"/>
          <p:cNvGrpSpPr/>
          <p:nvPr/>
        </p:nvGrpSpPr>
        <p:grpSpPr>
          <a:xfrm>
            <a:off x="1314752" y="5894093"/>
            <a:ext cx="6171276" cy="378864"/>
            <a:chOff x="1314752" y="5894093"/>
            <a:chExt cx="6171276" cy="378864"/>
          </a:xfrm>
        </p:grpSpPr>
        <p:sp>
          <p:nvSpPr>
            <p:cNvPr id="9" name="Right Arrow 8"/>
            <p:cNvSpPr/>
            <p:nvPr/>
          </p:nvSpPr>
          <p:spPr bwMode="auto">
            <a:xfrm>
              <a:off x="1314752" y="5894093"/>
              <a:ext cx="6171276" cy="378864"/>
            </a:xfrm>
            <a:prstGeom prst="rightArrow">
              <a:avLst>
                <a:gd name="adj1" fmla="val 50000"/>
                <a:gd name="adj2" fmla="val 64047"/>
              </a:avLst>
            </a:prstGeom>
            <a:solidFill>
              <a:schemeClr val="bg1">
                <a:lumMod val="85000"/>
              </a:schemeClr>
            </a:solidFill>
            <a:ln w="38100" cap="flat" cmpd="sng" algn="ctr">
              <a:noFill/>
              <a:prstDash val="solid"/>
              <a:round/>
              <a:headEnd type="none" w="med" len="med"/>
              <a:tailEnd type="none" w="med" len="med"/>
            </a:ln>
            <a:effectLst/>
          </p:spPr>
          <p:txBody>
            <a:bodyPr/>
            <a:lstStyle/>
            <a:p>
              <a:endParaRPr lang="en-US" dirty="0"/>
            </a:p>
          </p:txBody>
        </p:sp>
        <p:sp>
          <p:nvSpPr>
            <p:cNvPr id="10" name="Oval 9"/>
            <p:cNvSpPr/>
            <p:nvPr/>
          </p:nvSpPr>
          <p:spPr bwMode="auto">
            <a:xfrm>
              <a:off x="2001912" y="5932649"/>
              <a:ext cx="310896" cy="310896"/>
            </a:xfrm>
            <a:prstGeom prst="ellipse">
              <a:avLst/>
            </a:prstGeom>
            <a:solidFill>
              <a:schemeClr val="tx1">
                <a:lumMod val="50000"/>
                <a:lumOff val="50000"/>
              </a:schemeClr>
            </a:solidFill>
            <a:ln w="31750" cap="flat" cmpd="sng" algn="ctr">
              <a:solidFill>
                <a:schemeClr val="bg1"/>
              </a:solidFill>
              <a:prstDash val="solid"/>
              <a:round/>
              <a:headEnd type="none" w="med" len="med"/>
              <a:tailEnd type="none" w="med" len="med"/>
            </a:ln>
            <a:effectLst/>
          </p:spPr>
          <p:txBody>
            <a:bodyPr rtlCol="0" anchor="ctr">
              <a:prstTxWarp prst="textNoShape">
                <a:avLst/>
              </a:prstTxWarp>
            </a:bodyPr>
            <a:lstStyle/>
            <a:p>
              <a:pPr algn="ctr"/>
              <a:endParaRPr lang="en-US" dirty="0">
                <a:latin typeface="Arial" pitchFamily="28" charset="0"/>
                <a:ea typeface="ＭＳ Ｐゴシック" pitchFamily="28" charset="-128"/>
                <a:cs typeface="ＭＳ Ｐゴシック" pitchFamily="28" charset="-128"/>
              </a:endParaRPr>
            </a:p>
          </p:txBody>
        </p:sp>
        <p:sp>
          <p:nvSpPr>
            <p:cNvPr id="11" name="Oval 10"/>
            <p:cNvSpPr/>
            <p:nvPr/>
          </p:nvSpPr>
          <p:spPr bwMode="auto">
            <a:xfrm>
              <a:off x="3438423" y="5932649"/>
              <a:ext cx="310896" cy="310896"/>
            </a:xfrm>
            <a:prstGeom prst="ellipse">
              <a:avLst/>
            </a:prstGeom>
            <a:solidFill>
              <a:schemeClr val="tx1">
                <a:lumMod val="50000"/>
                <a:lumOff val="50000"/>
              </a:schemeClr>
            </a:solidFill>
            <a:ln w="31750" cap="flat" cmpd="sng" algn="ctr">
              <a:solidFill>
                <a:schemeClr val="bg1"/>
              </a:solidFill>
              <a:prstDash val="solid"/>
              <a:round/>
              <a:headEnd type="none" w="med" len="med"/>
              <a:tailEnd type="none" w="med" len="med"/>
            </a:ln>
            <a:effectLst/>
          </p:spPr>
          <p:txBody>
            <a:bodyPr rtlCol="0" anchor="ctr">
              <a:prstTxWarp prst="textNoShape">
                <a:avLst/>
              </a:prstTxWarp>
            </a:bodyPr>
            <a:lstStyle/>
            <a:p>
              <a:pPr algn="ctr"/>
              <a:endParaRPr lang="en-US" dirty="0">
                <a:latin typeface="Arial" pitchFamily="28" charset="0"/>
                <a:ea typeface="ＭＳ Ｐゴシック" pitchFamily="28" charset="-128"/>
                <a:cs typeface="ＭＳ Ｐゴシック" pitchFamily="28" charset="-128"/>
              </a:endParaRPr>
            </a:p>
          </p:txBody>
        </p:sp>
        <p:sp>
          <p:nvSpPr>
            <p:cNvPr id="12" name="Oval 11"/>
            <p:cNvSpPr/>
            <p:nvPr/>
          </p:nvSpPr>
          <p:spPr bwMode="auto">
            <a:xfrm>
              <a:off x="4874934" y="5932649"/>
              <a:ext cx="310896" cy="310896"/>
            </a:xfrm>
            <a:prstGeom prst="ellipse">
              <a:avLst/>
            </a:prstGeom>
            <a:solidFill>
              <a:srgbClr val="810031"/>
            </a:solidFill>
            <a:ln w="31750" cap="flat" cmpd="sng" algn="ctr">
              <a:solidFill>
                <a:schemeClr val="bg1"/>
              </a:solidFill>
              <a:prstDash val="solid"/>
              <a:round/>
              <a:headEnd type="none" w="med" len="med"/>
              <a:tailEnd type="none" w="med" len="med"/>
            </a:ln>
            <a:effectLst/>
          </p:spPr>
          <p:txBody>
            <a:bodyPr rtlCol="0" anchor="ctr">
              <a:prstTxWarp prst="textNoShape">
                <a:avLst/>
              </a:prstTxWarp>
            </a:bodyPr>
            <a:lstStyle/>
            <a:p>
              <a:pPr algn="ctr"/>
              <a:endParaRPr lang="en-US" dirty="0">
                <a:latin typeface="Arial" pitchFamily="28" charset="0"/>
                <a:ea typeface="ＭＳ Ｐゴシック" pitchFamily="28" charset="-128"/>
                <a:cs typeface="ＭＳ Ｐゴシック" pitchFamily="28" charset="-128"/>
              </a:endParaRPr>
            </a:p>
          </p:txBody>
        </p:sp>
        <p:sp>
          <p:nvSpPr>
            <p:cNvPr id="13" name="Oval 12"/>
            <p:cNvSpPr/>
            <p:nvPr/>
          </p:nvSpPr>
          <p:spPr bwMode="auto">
            <a:xfrm>
              <a:off x="6311445" y="5932649"/>
              <a:ext cx="310896" cy="310896"/>
            </a:xfrm>
            <a:prstGeom prst="ellipse">
              <a:avLst/>
            </a:prstGeom>
            <a:solidFill>
              <a:schemeClr val="bg1">
                <a:lumMod val="50000"/>
              </a:schemeClr>
            </a:solidFill>
            <a:ln w="31750" cap="flat" cmpd="sng" algn="ctr">
              <a:solidFill>
                <a:schemeClr val="bg1"/>
              </a:solidFill>
              <a:prstDash val="solid"/>
              <a:round/>
              <a:headEnd type="none" w="med" len="med"/>
              <a:tailEnd type="none" w="med" len="med"/>
            </a:ln>
            <a:effectLst/>
          </p:spPr>
          <p:txBody>
            <a:bodyPr rtlCol="0" anchor="ctr">
              <a:prstTxWarp prst="textNoShape">
                <a:avLst/>
              </a:prstTxWarp>
            </a:bodyPr>
            <a:lstStyle/>
            <a:p>
              <a:pPr algn="ctr"/>
              <a:endParaRPr lang="en-US" dirty="0">
                <a:latin typeface="Arial" pitchFamily="28" charset="0"/>
                <a:ea typeface="ＭＳ Ｐゴシック" pitchFamily="28" charset="-128"/>
                <a:cs typeface="ＭＳ Ｐゴシック" pitchFamily="28" charset="-128"/>
              </a:endParaRPr>
            </a:p>
          </p:txBody>
        </p:sp>
      </p:grpSp>
      <p:pic>
        <p:nvPicPr>
          <p:cNvPr id="15"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651905" y="3191936"/>
            <a:ext cx="4291809" cy="2065867"/>
          </a:xfrm>
          <a:prstGeom prst="rect">
            <a:avLst/>
          </a:prstGeom>
          <a:noFill/>
          <a:ln w="9525">
            <a:solidFill>
              <a:schemeClr val="bg1">
                <a:lumMod val="50000"/>
              </a:schemeClr>
            </a:solidFill>
            <a:miter lim="800000"/>
            <a:headEnd/>
            <a:tailEnd/>
          </a:ln>
          <a:effectLst>
            <a:outerShdw blurRad="50800" dist="38100" dir="2700000" algn="tl" rotWithShape="0">
              <a:srgbClr val="000000">
                <a:alpha val="20000"/>
              </a:srgbClr>
            </a:outerShdw>
          </a:effectLst>
          <a:extLst>
            <a:ext uri="{909E8E84-426E-40dd-AFC4-6F175D3DCCD1}">
              <a14:hiddenFill xmlns:a14="http://schemas.microsoft.com/office/drawing/2010/main">
                <a:solidFill>
                  <a:srgbClr val="FFFFFF"/>
                </a:solidFill>
              </a14:hiddenFill>
            </a:ext>
          </a:extLst>
        </p:spPr>
      </p:pic>
      <p:sp>
        <p:nvSpPr>
          <p:cNvPr id="19" name="Alternate Process 18"/>
          <p:cNvSpPr/>
          <p:nvPr/>
        </p:nvSpPr>
        <p:spPr bwMode="auto">
          <a:xfrm>
            <a:off x="740839" y="2231013"/>
            <a:ext cx="2275316" cy="774673"/>
          </a:xfrm>
          <a:prstGeom prst="flowChartAlternateProcess">
            <a:avLst/>
          </a:prstGeom>
          <a:solidFill>
            <a:srgbClr val="810031"/>
          </a:solidFill>
          <a:ln w="38100" cap="flat" cmpd="sng" algn="ctr">
            <a:noFill/>
            <a:prstDash val="solid"/>
            <a:round/>
            <a:headEnd type="none" w="med" len="med"/>
            <a:tailEnd type="none" w="med" len="med"/>
          </a:ln>
          <a:effectLst/>
        </p:spPr>
        <p:txBody>
          <a:bodyPr wrap="none" rtlCol="0" anchor="ctr">
            <a:prstTxWarp prst="textNoShape">
              <a:avLst/>
            </a:prstTxWarp>
          </a:bodyPr>
          <a:lstStyle/>
          <a:p>
            <a:r>
              <a:rPr lang="en-US" sz="1600" dirty="0" smtClean="0">
                <a:solidFill>
                  <a:schemeClr val="bg1"/>
                </a:solidFill>
                <a:latin typeface="Verdana" charset="0"/>
              </a:rPr>
              <a:t> 1  </a:t>
            </a:r>
            <a:r>
              <a:rPr lang="zh-CN" altLang="en-US" sz="1600" dirty="0" smtClean="0">
                <a:solidFill>
                  <a:schemeClr val="bg1"/>
                </a:solidFill>
                <a:latin typeface="楷体" pitchFamily="49" charset="-122"/>
                <a:ea typeface="楷体" pitchFamily="49" charset="-122"/>
              </a:rPr>
              <a:t>类型，题目以及</a:t>
            </a:r>
            <a:endParaRPr lang="en-US" altLang="zh-CN" sz="1600" dirty="0" smtClean="0">
              <a:solidFill>
                <a:schemeClr val="bg1"/>
              </a:solidFill>
              <a:latin typeface="楷体" pitchFamily="49" charset="-122"/>
              <a:ea typeface="楷体" pitchFamily="49" charset="-122"/>
            </a:endParaRPr>
          </a:p>
          <a:p>
            <a:r>
              <a:rPr lang="en-US" altLang="zh-CN" sz="1600" dirty="0" smtClean="0">
                <a:solidFill>
                  <a:schemeClr val="bg1"/>
                </a:solidFill>
                <a:latin typeface="楷体" pitchFamily="49" charset="-122"/>
                <a:ea typeface="楷体" pitchFamily="49" charset="-122"/>
              </a:rPr>
              <a:t>    </a:t>
            </a:r>
            <a:r>
              <a:rPr lang="zh-CN" altLang="en-US" sz="1600" dirty="0" smtClean="0">
                <a:solidFill>
                  <a:schemeClr val="bg1"/>
                </a:solidFill>
                <a:latin typeface="楷体" pitchFamily="49" charset="-122"/>
                <a:ea typeface="楷体" pitchFamily="49" charset="-122"/>
              </a:rPr>
              <a:t>摘要</a:t>
            </a:r>
            <a:endParaRPr lang="en-US" sz="1600" b="1" dirty="0">
              <a:solidFill>
                <a:schemeClr val="bg1"/>
              </a:solidFill>
              <a:latin typeface="楷体" pitchFamily="49" charset="-122"/>
              <a:ea typeface="楷体" pitchFamily="49" charset="-122"/>
              <a:cs typeface="Verdana"/>
            </a:endParaRPr>
          </a:p>
        </p:txBody>
      </p:sp>
      <p:cxnSp>
        <p:nvCxnSpPr>
          <p:cNvPr id="25" name="Straight Arrow Connector 24"/>
          <p:cNvCxnSpPr/>
          <p:nvPr/>
        </p:nvCxnSpPr>
        <p:spPr bwMode="auto">
          <a:xfrm flipH="1">
            <a:off x="5520267" y="2836333"/>
            <a:ext cx="16176" cy="880537"/>
          </a:xfrm>
          <a:prstGeom prst="straightConnector1">
            <a:avLst/>
          </a:prstGeom>
          <a:solidFill>
            <a:schemeClr val="accent1"/>
          </a:solidFill>
          <a:ln w="63500" cap="flat" cmpd="sng" algn="ctr">
            <a:solidFill>
              <a:srgbClr val="810031"/>
            </a:solidFill>
            <a:prstDash val="solid"/>
            <a:round/>
            <a:headEnd type="none" w="med" len="med"/>
            <a:tailEnd type="arrow" w="lg" len="sm"/>
          </a:ln>
          <a:effectLst/>
        </p:spPr>
      </p:cxnSp>
      <p:sp>
        <p:nvSpPr>
          <p:cNvPr id="32" name="Rounded Rectangle 31"/>
          <p:cNvSpPr/>
          <p:nvPr/>
        </p:nvSpPr>
        <p:spPr bwMode="auto">
          <a:xfrm>
            <a:off x="5270507" y="3810004"/>
            <a:ext cx="3653366" cy="1464733"/>
          </a:xfrm>
          <a:prstGeom prst="roundRect">
            <a:avLst>
              <a:gd name="adj" fmla="val 10309"/>
            </a:avLst>
          </a:prstGeom>
          <a:noFill/>
          <a:ln w="25400" cap="flat" cmpd="sng" algn="ctr">
            <a:solidFill>
              <a:srgbClr val="810031"/>
            </a:solidFill>
            <a:prstDash val="solid"/>
            <a:round/>
            <a:headEnd type="none" w="med" len="med"/>
            <a:tailEnd type="none" w="med" len="med"/>
          </a:ln>
          <a:effectLst>
            <a:outerShdw blurRad="50800" dist="38100" algn="r">
              <a:srgbClr val="000000">
                <a:alpha val="43000"/>
              </a:srgbClr>
            </a:outerShdw>
          </a:effectLst>
        </p:spPr>
        <p:txBody>
          <a:bodyPr rtlCol="0" anchor="ctr">
            <a:prstTxWarp prst="textNoShape">
              <a:avLst/>
            </a:prstTxWarp>
          </a:bodyPr>
          <a:lstStyle/>
          <a:p>
            <a:pPr algn="ctr"/>
            <a:endParaRPr lang="en-US" dirty="0">
              <a:latin typeface="Arial" pitchFamily="28" charset="0"/>
              <a:ea typeface="ＭＳ Ｐゴシック" pitchFamily="28" charset="-128"/>
              <a:cs typeface="ＭＳ Ｐゴシック" pitchFamily="28" charset="-128"/>
            </a:endParaRPr>
          </a:p>
        </p:txBody>
      </p:sp>
      <p:sp>
        <p:nvSpPr>
          <p:cNvPr id="33" name="Oval 32"/>
          <p:cNvSpPr/>
          <p:nvPr/>
        </p:nvSpPr>
        <p:spPr bwMode="auto">
          <a:xfrm>
            <a:off x="842438" y="2345266"/>
            <a:ext cx="317500" cy="317500"/>
          </a:xfrm>
          <a:prstGeom prst="ellipse">
            <a:avLst/>
          </a:prstGeom>
          <a:noFill/>
          <a:ln w="25400" cap="flat" cmpd="sng" algn="ctr">
            <a:solidFill>
              <a:schemeClr val="bg1"/>
            </a:solidFill>
            <a:prstDash val="solid"/>
            <a:round/>
            <a:headEnd type="none" w="med" len="med"/>
            <a:tailEnd type="none" w="med" len="med"/>
          </a:ln>
          <a:effectLst/>
        </p:spPr>
        <p:txBody>
          <a:bodyPr rtlCol="0" anchor="ctr">
            <a:prstTxWarp prst="textNoShape">
              <a:avLst/>
            </a:prstTxWarp>
          </a:bodyPr>
          <a:lstStyle/>
          <a:p>
            <a:pPr algn="ctr"/>
            <a:endParaRPr lang="en-US" dirty="0">
              <a:latin typeface="Arial" pitchFamily="28" charset="0"/>
              <a:ea typeface="ＭＳ Ｐゴシック" pitchFamily="28" charset="-128"/>
              <a:cs typeface="ＭＳ Ｐゴシック" pitchFamily="28" charset="-128"/>
            </a:endParaRPr>
          </a:p>
        </p:txBody>
      </p:sp>
      <p:sp>
        <p:nvSpPr>
          <p:cNvPr id="34" name="Alternate Process 33"/>
          <p:cNvSpPr/>
          <p:nvPr/>
        </p:nvSpPr>
        <p:spPr bwMode="auto">
          <a:xfrm>
            <a:off x="4618572" y="2231013"/>
            <a:ext cx="1862666" cy="774673"/>
          </a:xfrm>
          <a:prstGeom prst="flowChartAlternateProcess">
            <a:avLst/>
          </a:prstGeom>
          <a:solidFill>
            <a:srgbClr val="810031"/>
          </a:solidFill>
          <a:ln w="38100" cap="flat" cmpd="sng" algn="ctr">
            <a:noFill/>
            <a:prstDash val="solid"/>
            <a:round/>
            <a:headEnd type="none" w="med" len="med"/>
            <a:tailEnd type="none" w="med" len="med"/>
          </a:ln>
          <a:effectLst/>
        </p:spPr>
        <p:txBody>
          <a:bodyPr wrap="none" rtlCol="0" anchor="ctr">
            <a:prstTxWarp prst="textNoShape">
              <a:avLst/>
            </a:prstTxWarp>
          </a:bodyPr>
          <a:lstStyle/>
          <a:p>
            <a:r>
              <a:rPr lang="en-US" sz="1600" dirty="0" smtClean="0">
                <a:solidFill>
                  <a:schemeClr val="bg1"/>
                </a:solidFill>
                <a:latin typeface="Verdana" charset="0"/>
              </a:rPr>
              <a:t> 2   </a:t>
            </a:r>
            <a:r>
              <a:rPr lang="zh-CN" altLang="en-US" sz="1600" dirty="0" smtClean="0">
                <a:solidFill>
                  <a:schemeClr val="bg1"/>
                </a:solidFill>
                <a:latin typeface="楷体" pitchFamily="49" charset="-122"/>
                <a:ea typeface="楷体" pitchFamily="49" charset="-122"/>
              </a:rPr>
              <a:t>出处</a:t>
            </a:r>
            <a:r>
              <a:rPr lang="en-US" sz="1600" dirty="0" smtClean="0">
                <a:solidFill>
                  <a:schemeClr val="bg1"/>
                </a:solidFill>
                <a:latin typeface="楷体" pitchFamily="49" charset="-122"/>
                <a:ea typeface="楷体" pitchFamily="49" charset="-122"/>
              </a:rPr>
              <a:t> /</a:t>
            </a:r>
          </a:p>
          <a:p>
            <a:r>
              <a:rPr lang="en-US" sz="1600" dirty="0">
                <a:solidFill>
                  <a:schemeClr val="bg1"/>
                </a:solidFill>
                <a:latin typeface="楷体" pitchFamily="49" charset="-122"/>
                <a:ea typeface="楷体" pitchFamily="49" charset="-122"/>
              </a:rPr>
              <a:t> </a:t>
            </a:r>
            <a:r>
              <a:rPr lang="en-US" sz="1600" dirty="0" smtClean="0">
                <a:solidFill>
                  <a:schemeClr val="bg1"/>
                </a:solidFill>
                <a:latin typeface="楷体" pitchFamily="49" charset="-122"/>
                <a:ea typeface="楷体" pitchFamily="49" charset="-122"/>
              </a:rPr>
              <a:t>     </a:t>
            </a:r>
            <a:r>
              <a:rPr lang="zh-CN" altLang="en-US" sz="1600" dirty="0" smtClean="0">
                <a:solidFill>
                  <a:schemeClr val="bg1"/>
                </a:solidFill>
                <a:latin typeface="楷体" pitchFamily="49" charset="-122"/>
                <a:ea typeface="楷体" pitchFamily="49" charset="-122"/>
              </a:rPr>
              <a:t>关键词</a:t>
            </a:r>
            <a:endParaRPr lang="en-US" sz="1600" b="1" dirty="0">
              <a:solidFill>
                <a:schemeClr val="bg1"/>
              </a:solidFill>
              <a:latin typeface="楷体" pitchFamily="49" charset="-122"/>
              <a:ea typeface="楷体" pitchFamily="49" charset="-122"/>
              <a:cs typeface="Verdana"/>
            </a:endParaRPr>
          </a:p>
        </p:txBody>
      </p:sp>
      <p:sp>
        <p:nvSpPr>
          <p:cNvPr id="35" name="Oval 34"/>
          <p:cNvSpPr/>
          <p:nvPr/>
        </p:nvSpPr>
        <p:spPr bwMode="auto">
          <a:xfrm>
            <a:off x="4720171" y="2345266"/>
            <a:ext cx="317500" cy="317500"/>
          </a:xfrm>
          <a:prstGeom prst="ellipse">
            <a:avLst/>
          </a:prstGeom>
          <a:noFill/>
          <a:ln w="25400" cap="flat" cmpd="sng" algn="ctr">
            <a:solidFill>
              <a:schemeClr val="bg1"/>
            </a:solidFill>
            <a:prstDash val="solid"/>
            <a:round/>
            <a:headEnd type="none" w="med" len="med"/>
            <a:tailEnd type="none" w="med" len="med"/>
          </a:ln>
          <a:effectLst/>
        </p:spPr>
        <p:txBody>
          <a:bodyPr rtlCol="0" anchor="ctr">
            <a:prstTxWarp prst="textNoShape">
              <a:avLst/>
            </a:prstTxWarp>
          </a:bodyPr>
          <a:lstStyle/>
          <a:p>
            <a:pPr algn="ctr"/>
            <a:endParaRPr lang="en-US" dirty="0">
              <a:latin typeface="Arial" pitchFamily="28" charset="0"/>
              <a:ea typeface="ＭＳ Ｐゴシック" pitchFamily="28" charset="-128"/>
              <a:cs typeface="ＭＳ Ｐゴシック" pitchFamily="28" charset="-128"/>
            </a:endParaRPr>
          </a:p>
        </p:txBody>
      </p:sp>
      <p:sp>
        <p:nvSpPr>
          <p:cNvPr id="37" name="Rounded Rectangle 36"/>
          <p:cNvSpPr/>
          <p:nvPr/>
        </p:nvSpPr>
        <p:spPr bwMode="auto">
          <a:xfrm>
            <a:off x="1274230" y="3475570"/>
            <a:ext cx="2749549" cy="2089150"/>
          </a:xfrm>
          <a:prstGeom prst="roundRect">
            <a:avLst>
              <a:gd name="adj" fmla="val 5446"/>
            </a:avLst>
          </a:prstGeom>
          <a:noFill/>
          <a:ln w="25400" cap="flat" cmpd="sng" algn="ctr">
            <a:solidFill>
              <a:srgbClr val="810031"/>
            </a:solidFill>
            <a:prstDash val="solid"/>
            <a:round/>
            <a:headEnd type="none" w="med" len="med"/>
            <a:tailEnd type="none" w="med" len="med"/>
          </a:ln>
          <a:effectLst>
            <a:outerShdw blurRad="50800" dist="38100" algn="r">
              <a:srgbClr val="000000">
                <a:alpha val="43000"/>
              </a:srgbClr>
            </a:outerShdw>
          </a:effectLst>
        </p:spPr>
        <p:txBody>
          <a:bodyPr rtlCol="0" anchor="ctr">
            <a:prstTxWarp prst="textNoShape">
              <a:avLst/>
            </a:prstTxWarp>
          </a:bodyPr>
          <a:lstStyle/>
          <a:p>
            <a:pPr algn="ctr"/>
            <a:endParaRPr lang="en-US" dirty="0">
              <a:latin typeface="Arial" pitchFamily="28" charset="0"/>
              <a:ea typeface="ＭＳ Ｐゴシック" pitchFamily="28" charset="-128"/>
              <a:cs typeface="ＭＳ Ｐゴシック" pitchFamily="28" charset="-128"/>
            </a:endParaRPr>
          </a:p>
        </p:txBody>
      </p:sp>
      <p:cxnSp>
        <p:nvCxnSpPr>
          <p:cNvPr id="41" name="Straight Connector 40"/>
          <p:cNvCxnSpPr/>
          <p:nvPr/>
        </p:nvCxnSpPr>
        <p:spPr bwMode="auto">
          <a:xfrm>
            <a:off x="4363248" y="2175933"/>
            <a:ext cx="0" cy="3530600"/>
          </a:xfrm>
          <a:prstGeom prst="line">
            <a:avLst/>
          </a:prstGeom>
          <a:solidFill>
            <a:schemeClr val="accent1"/>
          </a:solidFill>
          <a:ln w="12700" cap="flat" cmpd="sng" algn="ctr">
            <a:solidFill>
              <a:schemeClr val="bg1">
                <a:lumMod val="75000"/>
              </a:schemeClr>
            </a:solidFill>
            <a:prstDash val="sysDot"/>
            <a:round/>
            <a:headEnd type="none" w="med" len="med"/>
            <a:tailEnd type="none" w="med" len="med"/>
          </a:ln>
          <a:effectLst/>
        </p:spPr>
      </p:cxnSp>
    </p:spTree>
    <p:extLst>
      <p:ext uri="{BB962C8B-B14F-4D97-AF65-F5344CB8AC3E}">
        <p14:creationId xmlns:p14="http://schemas.microsoft.com/office/powerpoint/2010/main" val="802033960"/>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ieee_corporate_template_1">
  <a:themeElements>
    <a:clrScheme name="Custom 3">
      <a:dk1>
        <a:srgbClr val="000000"/>
      </a:dk1>
      <a:lt1>
        <a:srgbClr val="FFFFFF"/>
      </a:lt1>
      <a:dk2>
        <a:srgbClr val="005582"/>
      </a:dk2>
      <a:lt2>
        <a:srgbClr val="808080"/>
      </a:lt2>
      <a:accent1>
        <a:srgbClr val="DC5D26"/>
      </a:accent1>
      <a:accent2>
        <a:srgbClr val="52A93A"/>
      </a:accent2>
      <a:accent3>
        <a:srgbClr val="FFFFFF"/>
      </a:accent3>
      <a:accent4>
        <a:srgbClr val="000000"/>
      </a:accent4>
      <a:accent5>
        <a:srgbClr val="6C0521"/>
      </a:accent5>
      <a:accent6>
        <a:srgbClr val="477E27"/>
      </a:accent6>
      <a:hlink>
        <a:srgbClr val="0080FF"/>
      </a:hlink>
      <a:folHlink>
        <a:srgbClr val="481861"/>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38100" cap="flat" cmpd="sng" algn="ctr">
          <a:noFill/>
          <a:prstDash val="solid"/>
          <a:round/>
          <a:headEnd type="none" w="med" len="med"/>
          <a:tailEnd type="none" w="med" len="med"/>
        </a:ln>
        <a:effectLst>
          <a:outerShdw blurRad="50800" dist="38100" algn="r">
            <a:srgbClr val="000000">
              <a:alpha val="43000"/>
            </a:srgbClr>
          </a:outerShdw>
        </a:effectLst>
      </a:spPr>
      <a:bodyPr>
        <a:prstTxWarp prst="textNoShape">
          <a:avLst/>
        </a:prstTxWarp>
      </a:bodyPr>
      <a:lstStyle>
        <a:defPPr>
          <a:defRPr>
            <a:latin typeface="Arial" pitchFamily="28" charset="0"/>
            <a:ea typeface="ＭＳ Ｐゴシック" pitchFamily="28" charset="-128"/>
            <a:cs typeface="ＭＳ Ｐゴシック" pitchFamily="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28" charset="0"/>
            <a:ea typeface="ＭＳ Ｐゴシック" pitchFamily="28" charset="-128"/>
            <a:cs typeface="ＭＳ Ｐゴシック" pitchFamily="28"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0F3D88"/>
        </a:dk2>
        <a:lt2>
          <a:srgbClr val="808080"/>
        </a:lt2>
        <a:accent1>
          <a:srgbClr val="FF8000"/>
        </a:accent1>
        <a:accent2>
          <a:srgbClr val="59B308"/>
        </a:accent2>
        <a:accent3>
          <a:srgbClr val="FFFFFF"/>
        </a:accent3>
        <a:accent4>
          <a:srgbClr val="000000"/>
        </a:accent4>
        <a:accent5>
          <a:srgbClr val="FFC0AA"/>
        </a:accent5>
        <a:accent6>
          <a:srgbClr val="50A206"/>
        </a:accent6>
        <a:hlink>
          <a:srgbClr val="008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EEE_customSlides">
  <a:themeElements>
    <a:clrScheme name="Custom 3">
      <a:dk1>
        <a:srgbClr val="000000"/>
      </a:dk1>
      <a:lt1>
        <a:srgbClr val="FFFFFF"/>
      </a:lt1>
      <a:dk2>
        <a:srgbClr val="005582"/>
      </a:dk2>
      <a:lt2>
        <a:srgbClr val="808080"/>
      </a:lt2>
      <a:accent1>
        <a:srgbClr val="DC5D26"/>
      </a:accent1>
      <a:accent2>
        <a:srgbClr val="52A93A"/>
      </a:accent2>
      <a:accent3>
        <a:srgbClr val="FFFFFF"/>
      </a:accent3>
      <a:accent4>
        <a:srgbClr val="000000"/>
      </a:accent4>
      <a:accent5>
        <a:srgbClr val="6C0521"/>
      </a:accent5>
      <a:accent6>
        <a:srgbClr val="477E27"/>
      </a:accent6>
      <a:hlink>
        <a:srgbClr val="0080FF"/>
      </a:hlink>
      <a:folHlink>
        <a:srgbClr val="481861"/>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28" charset="0"/>
            <a:ea typeface="ＭＳ Ｐゴシック" pitchFamily="28" charset="-128"/>
            <a:cs typeface="ＭＳ Ｐゴシック" pitchFamily="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28" charset="0"/>
            <a:ea typeface="ＭＳ Ｐゴシック" pitchFamily="28" charset="-128"/>
            <a:cs typeface="ＭＳ Ｐゴシック" pitchFamily="28"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0F3D88"/>
        </a:dk2>
        <a:lt2>
          <a:srgbClr val="808080"/>
        </a:lt2>
        <a:accent1>
          <a:srgbClr val="FF8000"/>
        </a:accent1>
        <a:accent2>
          <a:srgbClr val="59B308"/>
        </a:accent2>
        <a:accent3>
          <a:srgbClr val="FFFFFF"/>
        </a:accent3>
        <a:accent4>
          <a:srgbClr val="000000"/>
        </a:accent4>
        <a:accent5>
          <a:srgbClr val="FFC0AA"/>
        </a:accent5>
        <a:accent6>
          <a:srgbClr val="50A206"/>
        </a:accent6>
        <a:hlink>
          <a:srgbClr val="008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2004:Templates:Presentations:Designs:Bar Code</Template>
  <TotalTime>2061</TotalTime>
  <Words>1428</Words>
  <Application>Microsoft Macintosh PowerPoint</Application>
  <PresentationFormat>On-screen Show (4:3)</PresentationFormat>
  <Paragraphs>240</Paragraphs>
  <Slides>18</Slides>
  <Notes>18</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ieee_corporate_template_1</vt:lpstr>
      <vt:lpstr>IEEE_customSlides</vt:lpstr>
      <vt:lpstr>IEEE作者指南</vt:lpstr>
      <vt:lpstr>按以下4个主要步骤在IEEE发表您的论文</vt:lpstr>
      <vt:lpstr>选择 在影响力最大的媒介上出版您的研究成果</vt:lpstr>
      <vt:lpstr>选择 在IEEE Xplore® 平台上搜索期刊</vt:lpstr>
      <vt:lpstr>选择 在IEEE Xplore®平台上找到相关期刊</vt:lpstr>
      <vt:lpstr>撰写 IEEE 作者数字工具箱</vt:lpstr>
      <vt:lpstr>投稿 在IEEE Xplore上投稿简单省力</vt:lpstr>
      <vt:lpstr>投稿 先访问ScholarOne Manuscripts Help Center接受培训，了解常见问题 </vt:lpstr>
      <vt:lpstr>投稿 按照屏幕上的指示提交稿件</vt:lpstr>
      <vt:lpstr>投稿 按照屏幕上的指示提交稿件</vt:lpstr>
      <vt:lpstr>PowerPoint Presentation</vt:lpstr>
      <vt:lpstr>PowerPoint Presentation</vt:lpstr>
      <vt:lpstr>PowerPoint Presentation</vt:lpstr>
      <vt:lpstr>PowerPoint Presentation</vt:lpstr>
      <vt:lpstr>审稿 可能的审稿决定 </vt:lpstr>
      <vt:lpstr>在IEEE会议上发表您的论文</vt:lpstr>
      <vt:lpstr>会议论文被录用后的步骤</vt:lpstr>
      <vt:lpstr>谢谢</vt:lpstr>
    </vt:vector>
  </TitlesOfParts>
  <Company>IEEE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ftardo</dc:creator>
  <cp:lastModifiedBy>Lauren T. Kaplan</cp:lastModifiedBy>
  <cp:revision>293</cp:revision>
  <cp:lastPrinted>2012-10-08T17:10:36Z</cp:lastPrinted>
  <dcterms:created xsi:type="dcterms:W3CDTF">2012-02-02T18:18:03Z</dcterms:created>
  <dcterms:modified xsi:type="dcterms:W3CDTF">2013-01-23T21:35:10Z</dcterms:modified>
</cp:coreProperties>
</file>